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9" r:id="rId4"/>
    <p:sldId id="272" r:id="rId5"/>
    <p:sldId id="290" r:id="rId6"/>
    <p:sldId id="297" r:id="rId7"/>
    <p:sldId id="287" r:id="rId8"/>
    <p:sldId id="280" r:id="rId9"/>
    <p:sldId id="302" r:id="rId10"/>
    <p:sldId id="303" r:id="rId11"/>
    <p:sldId id="304" r:id="rId12"/>
    <p:sldId id="288" r:id="rId13"/>
    <p:sldId id="300" r:id="rId14"/>
    <p:sldId id="291" r:id="rId15"/>
    <p:sldId id="305" r:id="rId16"/>
    <p:sldId id="306" r:id="rId17"/>
    <p:sldId id="307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EB7"/>
    <a:srgbClr val="61D6FE"/>
    <a:srgbClr val="FD283E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2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3038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大数据分析的概念</a:t>
            </a:r>
            <a:endParaRPr lang="en-US" altLang="zh-CN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4759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大数据分析的产生与发展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大数据分析的应用场景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59405" y="3174365"/>
            <a:ext cx="6801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ea"/>
              </a:rPr>
              <a:t> 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ea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ea"/>
              </a:rPr>
              <a:t>科学计算基础</a:t>
            </a:r>
            <a:endParaRPr lang="zh-CN" altLang="en-US"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4244348" y="4134104"/>
            <a:ext cx="3713824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创建数组</a:t>
            </a:r>
            <a:endParaRPr lang="en-US" altLang="zh-CN" sz="3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11516" y="1530464"/>
            <a:ext cx="971710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empty()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函数创建一个新的数组，该数组只分配了内存空间，它里面填充的元素都是随机的。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ndarray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6193303" y="3354598"/>
            <a:ext cx="386509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创建元素值全是随机数的数组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np.empty((5, 2))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0125" y="2664647"/>
            <a:ext cx="5056909" cy="2913757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2" name="组合 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99D70F-D799-4E5F-95C3-DD02F9B67CA7}"/>
              </a:ext>
            </a:extLst>
          </p:cNvPr>
          <p:cNvGrpSpPr>
            <a:grpSpLocks noChangeAspect="1"/>
          </p:cNvGrpSpPr>
          <p:nvPr/>
        </p:nvGrpSpPr>
        <p:grpSpPr>
          <a:xfrm>
            <a:off x="1248208" y="2664647"/>
            <a:ext cx="3324447" cy="3071135"/>
            <a:chOff x="3548063" y="1096963"/>
            <a:chExt cx="5041901" cy="4657725"/>
          </a:xfrm>
        </p:grpSpPr>
        <p:sp>
          <p:nvSpPr>
            <p:cNvPr id="53" name="íṧ1iḋê">
              <a:extLst>
                <a:ext uri="{FF2B5EF4-FFF2-40B4-BE49-F238E27FC236}">
                  <a16:creationId xmlns:a16="http://schemas.microsoft.com/office/drawing/2014/main" id="{9A4B6B80-8FBE-43E8-A39C-2AEF0A470B21}"/>
                </a:ext>
              </a:extLst>
            </p:cNvPr>
            <p:cNvSpPr/>
            <p:nvPr/>
          </p:nvSpPr>
          <p:spPr bwMode="auto">
            <a:xfrm>
              <a:off x="3800476" y="1096963"/>
              <a:ext cx="4660900" cy="4657725"/>
            </a:xfrm>
            <a:prstGeom prst="ellipse">
              <a:avLst/>
            </a:prstGeom>
            <a:solidFill>
              <a:srgbClr val="7AC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šľîḓè">
              <a:extLst>
                <a:ext uri="{FF2B5EF4-FFF2-40B4-BE49-F238E27FC236}">
                  <a16:creationId xmlns:a16="http://schemas.microsoft.com/office/drawing/2014/main" id="{FC58F929-BB3C-4279-ACB8-F8E078F70064}"/>
                </a:ext>
              </a:extLst>
            </p:cNvPr>
            <p:cNvSpPr/>
            <p:nvPr/>
          </p:nvSpPr>
          <p:spPr bwMode="auto">
            <a:xfrm>
              <a:off x="4241801" y="4792663"/>
              <a:ext cx="3778250" cy="962025"/>
            </a:xfrm>
            <a:custGeom>
              <a:avLst/>
              <a:gdLst>
                <a:gd name="T0" fmla="*/ 0 w 1395"/>
                <a:gd name="T1" fmla="*/ 0 h 356"/>
                <a:gd name="T2" fmla="*/ 698 w 1395"/>
                <a:gd name="T3" fmla="*/ 356 h 356"/>
                <a:gd name="T4" fmla="*/ 1395 w 1395"/>
                <a:gd name="T5" fmla="*/ 0 h 356"/>
                <a:gd name="T6" fmla="*/ 0 w 1395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5" h="356">
                  <a:moveTo>
                    <a:pt x="0" y="0"/>
                  </a:moveTo>
                  <a:cubicBezTo>
                    <a:pt x="157" y="216"/>
                    <a:pt x="411" y="356"/>
                    <a:pt x="698" y="356"/>
                  </a:cubicBezTo>
                  <a:cubicBezTo>
                    <a:pt x="985" y="356"/>
                    <a:pt x="1239" y="216"/>
                    <a:pt x="13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B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ļíḋe">
              <a:extLst>
                <a:ext uri="{FF2B5EF4-FFF2-40B4-BE49-F238E27FC236}">
                  <a16:creationId xmlns:a16="http://schemas.microsoft.com/office/drawing/2014/main" id="{FBD2F3DA-EAD1-4391-AF54-E24330321E75}"/>
                </a:ext>
              </a:extLst>
            </p:cNvPr>
            <p:cNvSpPr/>
            <p:nvPr/>
          </p:nvSpPr>
          <p:spPr bwMode="auto">
            <a:xfrm>
              <a:off x="6846888" y="1963738"/>
              <a:ext cx="247650" cy="247650"/>
            </a:xfrm>
            <a:custGeom>
              <a:avLst/>
              <a:gdLst>
                <a:gd name="T0" fmla="*/ 156 w 156"/>
                <a:gd name="T1" fmla="*/ 78 h 156"/>
                <a:gd name="T2" fmla="*/ 77 w 156"/>
                <a:gd name="T3" fmla="*/ 156 h 156"/>
                <a:gd name="T4" fmla="*/ 0 w 156"/>
                <a:gd name="T5" fmla="*/ 78 h 156"/>
                <a:gd name="T6" fmla="*/ 77 w 156"/>
                <a:gd name="T7" fmla="*/ 0 h 156"/>
                <a:gd name="T8" fmla="*/ 156 w 156"/>
                <a:gd name="T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6">
                  <a:moveTo>
                    <a:pt x="156" y="78"/>
                  </a:moveTo>
                  <a:lnTo>
                    <a:pt x="77" y="156"/>
                  </a:lnTo>
                  <a:lnTo>
                    <a:pt x="0" y="78"/>
                  </a:lnTo>
                  <a:lnTo>
                    <a:pt x="77" y="0"/>
                  </a:lnTo>
                  <a:lnTo>
                    <a:pt x="15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1îḑê">
              <a:extLst>
                <a:ext uri="{FF2B5EF4-FFF2-40B4-BE49-F238E27FC236}">
                  <a16:creationId xmlns:a16="http://schemas.microsoft.com/office/drawing/2014/main" id="{ECBBC971-FF45-4FA4-96DD-142AD26A3230}"/>
                </a:ext>
              </a:extLst>
            </p:cNvPr>
            <p:cNvSpPr/>
            <p:nvPr/>
          </p:nvSpPr>
          <p:spPr bwMode="auto">
            <a:xfrm>
              <a:off x="3840163" y="3551238"/>
              <a:ext cx="247650" cy="246063"/>
            </a:xfrm>
            <a:custGeom>
              <a:avLst/>
              <a:gdLst>
                <a:gd name="T0" fmla="*/ 156 w 156"/>
                <a:gd name="T1" fmla="*/ 78 h 155"/>
                <a:gd name="T2" fmla="*/ 79 w 156"/>
                <a:gd name="T3" fmla="*/ 155 h 155"/>
                <a:gd name="T4" fmla="*/ 0 w 156"/>
                <a:gd name="T5" fmla="*/ 78 h 155"/>
                <a:gd name="T6" fmla="*/ 79 w 156"/>
                <a:gd name="T7" fmla="*/ 0 h 155"/>
                <a:gd name="T8" fmla="*/ 156 w 156"/>
                <a:gd name="T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5">
                  <a:moveTo>
                    <a:pt x="156" y="78"/>
                  </a:moveTo>
                  <a:lnTo>
                    <a:pt x="79" y="155"/>
                  </a:lnTo>
                  <a:lnTo>
                    <a:pt x="0" y="78"/>
                  </a:lnTo>
                  <a:lnTo>
                    <a:pt x="79" y="0"/>
                  </a:lnTo>
                  <a:lnTo>
                    <a:pt x="156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ḷîḑê">
              <a:extLst>
                <a:ext uri="{FF2B5EF4-FFF2-40B4-BE49-F238E27FC236}">
                  <a16:creationId xmlns:a16="http://schemas.microsoft.com/office/drawing/2014/main" id="{91E9B7CA-630C-41CE-9D05-1A4BB288CF2A}"/>
                </a:ext>
              </a:extLst>
            </p:cNvPr>
            <p:cNvSpPr/>
            <p:nvPr/>
          </p:nvSpPr>
          <p:spPr bwMode="auto">
            <a:xfrm>
              <a:off x="4125913" y="3452813"/>
              <a:ext cx="120650" cy="125413"/>
            </a:xfrm>
            <a:custGeom>
              <a:avLst/>
              <a:gdLst>
                <a:gd name="T0" fmla="*/ 76 w 76"/>
                <a:gd name="T1" fmla="*/ 39 h 79"/>
                <a:gd name="T2" fmla="*/ 39 w 76"/>
                <a:gd name="T3" fmla="*/ 79 h 79"/>
                <a:gd name="T4" fmla="*/ 0 w 76"/>
                <a:gd name="T5" fmla="*/ 39 h 79"/>
                <a:gd name="T6" fmla="*/ 39 w 76"/>
                <a:gd name="T7" fmla="*/ 0 h 79"/>
                <a:gd name="T8" fmla="*/ 76 w 76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9">
                  <a:moveTo>
                    <a:pt x="76" y="39"/>
                  </a:moveTo>
                  <a:lnTo>
                    <a:pt x="39" y="79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Sḻiḍê">
              <a:extLst>
                <a:ext uri="{FF2B5EF4-FFF2-40B4-BE49-F238E27FC236}">
                  <a16:creationId xmlns:a16="http://schemas.microsoft.com/office/drawing/2014/main" id="{305B530B-FF73-4C66-AA0E-017707B82DA5}"/>
                </a:ext>
              </a:extLst>
            </p:cNvPr>
            <p:cNvSpPr/>
            <p:nvPr/>
          </p:nvSpPr>
          <p:spPr bwMode="auto">
            <a:xfrm>
              <a:off x="7958138" y="3490913"/>
              <a:ext cx="125413" cy="122238"/>
            </a:xfrm>
            <a:custGeom>
              <a:avLst/>
              <a:gdLst>
                <a:gd name="T0" fmla="*/ 79 w 79"/>
                <a:gd name="T1" fmla="*/ 39 h 77"/>
                <a:gd name="T2" fmla="*/ 39 w 79"/>
                <a:gd name="T3" fmla="*/ 77 h 77"/>
                <a:gd name="T4" fmla="*/ 0 w 79"/>
                <a:gd name="T5" fmla="*/ 39 h 77"/>
                <a:gd name="T6" fmla="*/ 39 w 79"/>
                <a:gd name="T7" fmla="*/ 0 h 77"/>
                <a:gd name="T8" fmla="*/ 79 w 79"/>
                <a:gd name="T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79" y="39"/>
                  </a:moveTo>
                  <a:lnTo>
                    <a:pt x="39" y="7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7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ṧḻidé">
              <a:extLst>
                <a:ext uri="{FF2B5EF4-FFF2-40B4-BE49-F238E27FC236}">
                  <a16:creationId xmlns:a16="http://schemas.microsoft.com/office/drawing/2014/main" id="{65A24E78-F99C-4145-9E38-62F16EE44B26}"/>
                </a:ext>
              </a:extLst>
            </p:cNvPr>
            <p:cNvSpPr/>
            <p:nvPr/>
          </p:nvSpPr>
          <p:spPr bwMode="auto">
            <a:xfrm>
              <a:off x="7099301" y="1771651"/>
              <a:ext cx="103188" cy="101600"/>
            </a:xfrm>
            <a:custGeom>
              <a:avLst/>
              <a:gdLst>
                <a:gd name="T0" fmla="*/ 65 w 65"/>
                <a:gd name="T1" fmla="*/ 32 h 64"/>
                <a:gd name="T2" fmla="*/ 33 w 65"/>
                <a:gd name="T3" fmla="*/ 64 h 64"/>
                <a:gd name="T4" fmla="*/ 0 w 65"/>
                <a:gd name="T5" fmla="*/ 32 h 64"/>
                <a:gd name="T6" fmla="*/ 33 w 65"/>
                <a:gd name="T7" fmla="*/ 0 h 64"/>
                <a:gd name="T8" fmla="*/ 65 w 65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65" y="32"/>
                  </a:moveTo>
                  <a:lnTo>
                    <a:pt x="33" y="64"/>
                  </a:lnTo>
                  <a:lnTo>
                    <a:pt x="0" y="32"/>
                  </a:lnTo>
                  <a:lnTo>
                    <a:pt x="33" y="0"/>
                  </a:lnTo>
                  <a:lnTo>
                    <a:pt x="6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şľïde">
              <a:extLst>
                <a:ext uri="{FF2B5EF4-FFF2-40B4-BE49-F238E27FC236}">
                  <a16:creationId xmlns:a16="http://schemas.microsoft.com/office/drawing/2014/main" id="{F9869348-954A-4E36-A1F9-41DF45B73105}"/>
                </a:ext>
              </a:extLst>
            </p:cNvPr>
            <p:cNvSpPr/>
            <p:nvPr/>
          </p:nvSpPr>
          <p:spPr bwMode="auto">
            <a:xfrm>
              <a:off x="7604126" y="2300288"/>
              <a:ext cx="77788" cy="79375"/>
            </a:xfrm>
            <a:custGeom>
              <a:avLst/>
              <a:gdLst>
                <a:gd name="T0" fmla="*/ 49 w 49"/>
                <a:gd name="T1" fmla="*/ 26 h 50"/>
                <a:gd name="T2" fmla="*/ 23 w 49"/>
                <a:gd name="T3" fmla="*/ 50 h 50"/>
                <a:gd name="T4" fmla="*/ 0 w 49"/>
                <a:gd name="T5" fmla="*/ 26 h 50"/>
                <a:gd name="T6" fmla="*/ 23 w 49"/>
                <a:gd name="T7" fmla="*/ 0 h 50"/>
                <a:gd name="T8" fmla="*/ 49 w 49"/>
                <a:gd name="T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26"/>
                  </a:moveTo>
                  <a:lnTo>
                    <a:pt x="23" y="50"/>
                  </a:ln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ļiďê">
              <a:extLst>
                <a:ext uri="{FF2B5EF4-FFF2-40B4-BE49-F238E27FC236}">
                  <a16:creationId xmlns:a16="http://schemas.microsoft.com/office/drawing/2014/main" id="{1E737AC8-2439-4E5A-85CE-9060C21FE506}"/>
                </a:ext>
              </a:extLst>
            </p:cNvPr>
            <p:cNvSpPr/>
            <p:nvPr/>
          </p:nvSpPr>
          <p:spPr bwMode="auto">
            <a:xfrm>
              <a:off x="8245476" y="3340101"/>
              <a:ext cx="77788" cy="74613"/>
            </a:xfrm>
            <a:custGeom>
              <a:avLst/>
              <a:gdLst>
                <a:gd name="T0" fmla="*/ 49 w 49"/>
                <a:gd name="T1" fmla="*/ 24 h 47"/>
                <a:gd name="T2" fmla="*/ 24 w 49"/>
                <a:gd name="T3" fmla="*/ 47 h 47"/>
                <a:gd name="T4" fmla="*/ 0 w 49"/>
                <a:gd name="T5" fmla="*/ 24 h 47"/>
                <a:gd name="T6" fmla="*/ 24 w 49"/>
                <a:gd name="T7" fmla="*/ 0 h 47"/>
                <a:gd name="T8" fmla="*/ 49 w 49"/>
                <a:gd name="T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49" y="24"/>
                  </a:moveTo>
                  <a:lnTo>
                    <a:pt x="24" y="47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ṣlidê">
              <a:extLst>
                <a:ext uri="{FF2B5EF4-FFF2-40B4-BE49-F238E27FC236}">
                  <a16:creationId xmlns:a16="http://schemas.microsoft.com/office/drawing/2014/main" id="{BC3C211F-B148-4820-9E2D-3659FD89381D}"/>
                </a:ext>
              </a:extLst>
            </p:cNvPr>
            <p:cNvSpPr/>
            <p:nvPr/>
          </p:nvSpPr>
          <p:spPr bwMode="auto">
            <a:xfrm>
              <a:off x="4252913" y="2341563"/>
              <a:ext cx="77788" cy="76200"/>
            </a:xfrm>
            <a:custGeom>
              <a:avLst/>
              <a:gdLst>
                <a:gd name="T0" fmla="*/ 49 w 49"/>
                <a:gd name="T1" fmla="*/ 24 h 48"/>
                <a:gd name="T2" fmla="*/ 24 w 49"/>
                <a:gd name="T3" fmla="*/ 48 h 48"/>
                <a:gd name="T4" fmla="*/ 0 w 49"/>
                <a:gd name="T5" fmla="*/ 24 h 48"/>
                <a:gd name="T6" fmla="*/ 24 w 49"/>
                <a:gd name="T7" fmla="*/ 0 h 48"/>
                <a:gd name="T8" fmla="*/ 49 w 4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8">
                  <a:moveTo>
                    <a:pt x="49" y="24"/>
                  </a:moveTo>
                  <a:lnTo>
                    <a:pt x="24" y="48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ŝlîḓé">
              <a:extLst>
                <a:ext uri="{FF2B5EF4-FFF2-40B4-BE49-F238E27FC236}">
                  <a16:creationId xmlns:a16="http://schemas.microsoft.com/office/drawing/2014/main" id="{6C583759-683D-4078-B274-389373DC83CC}"/>
                </a:ext>
              </a:extLst>
            </p:cNvPr>
            <p:cNvSpPr/>
            <p:nvPr/>
          </p:nvSpPr>
          <p:spPr bwMode="auto">
            <a:xfrm>
              <a:off x="6969126" y="2214563"/>
              <a:ext cx="582613" cy="579438"/>
            </a:xfrm>
            <a:prstGeom prst="ellipse">
              <a:avLst/>
            </a:pr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ṣļîḋè">
              <a:extLst>
                <a:ext uri="{FF2B5EF4-FFF2-40B4-BE49-F238E27FC236}">
                  <a16:creationId xmlns:a16="http://schemas.microsoft.com/office/drawing/2014/main" id="{E3AC7061-C4D3-45C8-B10F-76D6C7A4BDD4}"/>
                </a:ext>
              </a:extLst>
            </p:cNvPr>
            <p:cNvSpPr/>
            <p:nvPr/>
          </p:nvSpPr>
          <p:spPr bwMode="auto">
            <a:xfrm>
              <a:off x="6991351" y="2233613"/>
              <a:ext cx="538163" cy="538163"/>
            </a:xfrm>
            <a:prstGeom prst="ellipse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$ļîḋé">
              <a:extLst>
                <a:ext uri="{FF2B5EF4-FFF2-40B4-BE49-F238E27FC236}">
                  <a16:creationId xmlns:a16="http://schemas.microsoft.com/office/drawing/2014/main" id="{42D8AF93-B150-4EC5-B212-777C804F911B}"/>
                </a:ext>
              </a:extLst>
            </p:cNvPr>
            <p:cNvSpPr/>
            <p:nvPr/>
          </p:nvSpPr>
          <p:spPr bwMode="auto">
            <a:xfrm>
              <a:off x="7010401" y="2255838"/>
              <a:ext cx="501650" cy="496888"/>
            </a:xfrm>
            <a:prstGeom prst="ellipse">
              <a:avLst/>
            </a:prstGeom>
            <a:solidFill>
              <a:srgbClr val="FFE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ślîḓé">
              <a:extLst>
                <a:ext uri="{FF2B5EF4-FFF2-40B4-BE49-F238E27FC236}">
                  <a16:creationId xmlns:a16="http://schemas.microsoft.com/office/drawing/2014/main" id="{94D9393D-82BE-42B5-B432-665A92106FFA}"/>
                </a:ext>
              </a:extLst>
            </p:cNvPr>
            <p:cNvSpPr/>
            <p:nvPr/>
          </p:nvSpPr>
          <p:spPr bwMode="auto">
            <a:xfrm>
              <a:off x="7151688" y="2271713"/>
              <a:ext cx="211138" cy="465138"/>
            </a:xfrm>
            <a:custGeom>
              <a:avLst/>
              <a:gdLst>
                <a:gd name="T0" fmla="*/ 32 w 78"/>
                <a:gd name="T1" fmla="*/ 172 h 172"/>
                <a:gd name="T2" fmla="*/ 32 w 78"/>
                <a:gd name="T3" fmla="*/ 150 h 172"/>
                <a:gd name="T4" fmla="*/ 0 w 78"/>
                <a:gd name="T5" fmla="*/ 141 h 172"/>
                <a:gd name="T6" fmla="*/ 5 w 78"/>
                <a:gd name="T7" fmla="*/ 127 h 172"/>
                <a:gd name="T8" fmla="*/ 35 w 78"/>
                <a:gd name="T9" fmla="*/ 136 h 172"/>
                <a:gd name="T10" fmla="*/ 60 w 78"/>
                <a:gd name="T11" fmla="*/ 116 h 172"/>
                <a:gd name="T12" fmla="*/ 36 w 78"/>
                <a:gd name="T13" fmla="*/ 91 h 172"/>
                <a:gd name="T14" fmla="*/ 2 w 78"/>
                <a:gd name="T15" fmla="*/ 55 h 172"/>
                <a:gd name="T16" fmla="*/ 33 w 78"/>
                <a:gd name="T17" fmla="*/ 21 h 172"/>
                <a:gd name="T18" fmla="*/ 33 w 78"/>
                <a:gd name="T19" fmla="*/ 0 h 172"/>
                <a:gd name="T20" fmla="*/ 46 w 78"/>
                <a:gd name="T21" fmla="*/ 0 h 172"/>
                <a:gd name="T22" fmla="*/ 46 w 78"/>
                <a:gd name="T23" fmla="*/ 20 h 172"/>
                <a:gd name="T24" fmla="*/ 73 w 78"/>
                <a:gd name="T25" fmla="*/ 27 h 172"/>
                <a:gd name="T26" fmla="*/ 68 w 78"/>
                <a:gd name="T27" fmla="*/ 41 h 172"/>
                <a:gd name="T28" fmla="*/ 42 w 78"/>
                <a:gd name="T29" fmla="*/ 34 h 172"/>
                <a:gd name="T30" fmla="*/ 20 w 78"/>
                <a:gd name="T31" fmla="*/ 52 h 172"/>
                <a:gd name="T32" fmla="*/ 46 w 78"/>
                <a:gd name="T33" fmla="*/ 76 h 172"/>
                <a:gd name="T34" fmla="*/ 78 w 78"/>
                <a:gd name="T35" fmla="*/ 114 h 172"/>
                <a:gd name="T36" fmla="*/ 45 w 78"/>
                <a:gd name="T37" fmla="*/ 150 h 172"/>
                <a:gd name="T38" fmla="*/ 45 w 78"/>
                <a:gd name="T39" fmla="*/ 172 h 172"/>
                <a:gd name="T40" fmla="*/ 32 w 78"/>
                <a:gd name="T4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172">
                  <a:moveTo>
                    <a:pt x="32" y="172"/>
                  </a:moveTo>
                  <a:cubicBezTo>
                    <a:pt x="32" y="150"/>
                    <a:pt x="32" y="150"/>
                    <a:pt x="32" y="150"/>
                  </a:cubicBezTo>
                  <a:cubicBezTo>
                    <a:pt x="20" y="150"/>
                    <a:pt x="7" y="147"/>
                    <a:pt x="0" y="141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12" y="132"/>
                    <a:pt x="23" y="136"/>
                    <a:pt x="35" y="136"/>
                  </a:cubicBezTo>
                  <a:cubicBezTo>
                    <a:pt x="50" y="136"/>
                    <a:pt x="60" y="128"/>
                    <a:pt x="60" y="116"/>
                  </a:cubicBezTo>
                  <a:cubicBezTo>
                    <a:pt x="60" y="104"/>
                    <a:pt x="52" y="97"/>
                    <a:pt x="36" y="91"/>
                  </a:cubicBezTo>
                  <a:cubicBezTo>
                    <a:pt x="15" y="82"/>
                    <a:pt x="2" y="73"/>
                    <a:pt x="2" y="55"/>
                  </a:cubicBezTo>
                  <a:cubicBezTo>
                    <a:pt x="2" y="37"/>
                    <a:pt x="14" y="24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9" y="21"/>
                    <a:pt x="67" y="24"/>
                    <a:pt x="73" y="2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4" y="39"/>
                    <a:pt x="55" y="34"/>
                    <a:pt x="42" y="34"/>
                  </a:cubicBezTo>
                  <a:cubicBezTo>
                    <a:pt x="26" y="34"/>
                    <a:pt x="20" y="44"/>
                    <a:pt x="20" y="52"/>
                  </a:cubicBezTo>
                  <a:cubicBezTo>
                    <a:pt x="20" y="63"/>
                    <a:pt x="27" y="68"/>
                    <a:pt x="46" y="76"/>
                  </a:cubicBezTo>
                  <a:cubicBezTo>
                    <a:pt x="67" y="85"/>
                    <a:pt x="78" y="96"/>
                    <a:pt x="78" y="114"/>
                  </a:cubicBezTo>
                  <a:cubicBezTo>
                    <a:pt x="78" y="131"/>
                    <a:pt x="66" y="146"/>
                    <a:pt x="45" y="150"/>
                  </a:cubicBezTo>
                  <a:cubicBezTo>
                    <a:pt x="45" y="172"/>
                    <a:pt x="45" y="172"/>
                    <a:pt x="45" y="172"/>
                  </a:cubicBezTo>
                  <a:lnTo>
                    <a:pt x="32" y="172"/>
                  </a:ln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š1iḍê">
              <a:extLst>
                <a:ext uri="{FF2B5EF4-FFF2-40B4-BE49-F238E27FC236}">
                  <a16:creationId xmlns:a16="http://schemas.microsoft.com/office/drawing/2014/main" id="{C3EE8DC3-390E-4C7E-9CCB-15E6111599DC}"/>
                </a:ext>
              </a:extLst>
            </p:cNvPr>
            <p:cNvSpPr/>
            <p:nvPr/>
          </p:nvSpPr>
          <p:spPr bwMode="auto">
            <a:xfrm>
              <a:off x="4392613" y="2552701"/>
              <a:ext cx="3481388" cy="2122488"/>
            </a:xfrm>
            <a:custGeom>
              <a:avLst/>
              <a:gdLst>
                <a:gd name="T0" fmla="*/ 1231 w 1285"/>
                <a:gd name="T1" fmla="*/ 785 h 785"/>
                <a:gd name="T2" fmla="*/ 54 w 1285"/>
                <a:gd name="T3" fmla="*/ 785 h 785"/>
                <a:gd name="T4" fmla="*/ 0 w 1285"/>
                <a:gd name="T5" fmla="*/ 731 h 785"/>
                <a:gd name="T6" fmla="*/ 0 w 1285"/>
                <a:gd name="T7" fmla="*/ 54 h 785"/>
                <a:gd name="T8" fmla="*/ 54 w 1285"/>
                <a:gd name="T9" fmla="*/ 0 h 785"/>
                <a:gd name="T10" fmla="*/ 1231 w 1285"/>
                <a:gd name="T11" fmla="*/ 0 h 785"/>
                <a:gd name="T12" fmla="*/ 1285 w 1285"/>
                <a:gd name="T13" fmla="*/ 54 h 785"/>
                <a:gd name="T14" fmla="*/ 1285 w 1285"/>
                <a:gd name="T15" fmla="*/ 731 h 785"/>
                <a:gd name="T16" fmla="*/ 1231 w 1285"/>
                <a:gd name="T1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5" h="785">
                  <a:moveTo>
                    <a:pt x="1231" y="785"/>
                  </a:moveTo>
                  <a:cubicBezTo>
                    <a:pt x="54" y="785"/>
                    <a:pt x="54" y="785"/>
                    <a:pt x="54" y="785"/>
                  </a:cubicBezTo>
                  <a:cubicBezTo>
                    <a:pt x="24" y="785"/>
                    <a:pt x="0" y="761"/>
                    <a:pt x="0" y="7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1231" y="0"/>
                    <a:pt x="1231" y="0"/>
                    <a:pt x="1231" y="0"/>
                  </a:cubicBezTo>
                  <a:cubicBezTo>
                    <a:pt x="1260" y="0"/>
                    <a:pt x="1285" y="24"/>
                    <a:pt x="1285" y="54"/>
                  </a:cubicBezTo>
                  <a:cubicBezTo>
                    <a:pt x="1285" y="731"/>
                    <a:pt x="1285" y="731"/>
                    <a:pt x="1285" y="731"/>
                  </a:cubicBezTo>
                  <a:cubicBezTo>
                    <a:pt x="1285" y="761"/>
                    <a:pt x="1260" y="785"/>
                    <a:pt x="1231" y="785"/>
                  </a:cubicBezTo>
                  <a:close/>
                </a:path>
              </a:pathLst>
            </a:custGeom>
            <a:solidFill>
              <a:srgbClr val="2C3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ḷiďè">
              <a:extLst>
                <a:ext uri="{FF2B5EF4-FFF2-40B4-BE49-F238E27FC236}">
                  <a16:creationId xmlns:a16="http://schemas.microsoft.com/office/drawing/2014/main" id="{68FC1A35-2288-45CC-BBC3-53C102621F53}"/>
                </a:ext>
              </a:extLst>
            </p:cNvPr>
            <p:cNvSpPr/>
            <p:nvPr/>
          </p:nvSpPr>
          <p:spPr bwMode="auto">
            <a:xfrm>
              <a:off x="5840413" y="4621213"/>
              <a:ext cx="584200" cy="271463"/>
            </a:xfrm>
            <a:prstGeom prst="rect">
              <a:avLst/>
            </a:prstGeom>
            <a:solidFill>
              <a:srgbClr val="C6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ṣ1îḍè">
              <a:extLst>
                <a:ext uri="{FF2B5EF4-FFF2-40B4-BE49-F238E27FC236}">
                  <a16:creationId xmlns:a16="http://schemas.microsoft.com/office/drawing/2014/main" id="{29FB2F58-CDD1-4819-9F9C-8ADCF3D18311}"/>
                </a:ext>
              </a:extLst>
            </p:cNvPr>
            <p:cNvSpPr/>
            <p:nvPr/>
          </p:nvSpPr>
          <p:spPr bwMode="auto">
            <a:xfrm>
              <a:off x="4794251" y="4865688"/>
              <a:ext cx="2706688" cy="53975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ḷiḓé">
              <a:extLst>
                <a:ext uri="{FF2B5EF4-FFF2-40B4-BE49-F238E27FC236}">
                  <a16:creationId xmlns:a16="http://schemas.microsoft.com/office/drawing/2014/main" id="{D5C01196-8651-4566-8E7B-463244C22796}"/>
                </a:ext>
              </a:extLst>
            </p:cNvPr>
            <p:cNvSpPr/>
            <p:nvPr/>
          </p:nvSpPr>
          <p:spPr bwMode="auto">
            <a:xfrm>
              <a:off x="4518026" y="2625726"/>
              <a:ext cx="3232150" cy="1722438"/>
            </a:xfrm>
            <a:custGeom>
              <a:avLst/>
              <a:gdLst>
                <a:gd name="T0" fmla="*/ 1182 w 1193"/>
                <a:gd name="T1" fmla="*/ 637 h 637"/>
                <a:gd name="T2" fmla="*/ 11 w 1193"/>
                <a:gd name="T3" fmla="*/ 637 h 637"/>
                <a:gd name="T4" fmla="*/ 0 w 1193"/>
                <a:gd name="T5" fmla="*/ 627 h 637"/>
                <a:gd name="T6" fmla="*/ 0 w 1193"/>
                <a:gd name="T7" fmla="*/ 10 h 637"/>
                <a:gd name="T8" fmla="*/ 11 w 1193"/>
                <a:gd name="T9" fmla="*/ 0 h 637"/>
                <a:gd name="T10" fmla="*/ 1182 w 1193"/>
                <a:gd name="T11" fmla="*/ 0 h 637"/>
                <a:gd name="T12" fmla="*/ 1193 w 1193"/>
                <a:gd name="T13" fmla="*/ 10 h 637"/>
                <a:gd name="T14" fmla="*/ 1193 w 1193"/>
                <a:gd name="T15" fmla="*/ 627 h 637"/>
                <a:gd name="T16" fmla="*/ 1182 w 1193"/>
                <a:gd name="T17" fmla="*/ 63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3" h="637">
                  <a:moveTo>
                    <a:pt x="1182" y="637"/>
                  </a:moveTo>
                  <a:cubicBezTo>
                    <a:pt x="11" y="637"/>
                    <a:pt x="11" y="637"/>
                    <a:pt x="11" y="637"/>
                  </a:cubicBezTo>
                  <a:cubicBezTo>
                    <a:pt x="5" y="637"/>
                    <a:pt x="0" y="633"/>
                    <a:pt x="0" y="62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88" y="0"/>
                    <a:pt x="1193" y="4"/>
                    <a:pt x="1193" y="10"/>
                  </a:cubicBezTo>
                  <a:cubicBezTo>
                    <a:pt x="1193" y="627"/>
                    <a:pt x="1193" y="627"/>
                    <a:pt x="1193" y="627"/>
                  </a:cubicBezTo>
                  <a:cubicBezTo>
                    <a:pt x="1193" y="633"/>
                    <a:pt x="1188" y="637"/>
                    <a:pt x="1182" y="637"/>
                  </a:cubicBezTo>
                  <a:close/>
                </a:path>
              </a:pathLst>
            </a:custGeom>
            <a:solidFill>
              <a:srgbClr val="F7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sľîḓê">
              <a:extLst>
                <a:ext uri="{FF2B5EF4-FFF2-40B4-BE49-F238E27FC236}">
                  <a16:creationId xmlns:a16="http://schemas.microsoft.com/office/drawing/2014/main" id="{A7D4C961-6C3D-4A94-8048-BCBF7330AD8D}"/>
                </a:ext>
              </a:extLst>
            </p:cNvPr>
            <p:cNvSpPr/>
            <p:nvPr/>
          </p:nvSpPr>
          <p:spPr bwMode="auto">
            <a:xfrm>
              <a:off x="4392613" y="4429126"/>
              <a:ext cx="3481388" cy="246063"/>
            </a:xfrm>
            <a:custGeom>
              <a:avLst/>
              <a:gdLst>
                <a:gd name="T0" fmla="*/ 0 w 1285"/>
                <a:gd name="T1" fmla="*/ 0 h 91"/>
                <a:gd name="T2" fmla="*/ 0 w 1285"/>
                <a:gd name="T3" fmla="*/ 37 h 91"/>
                <a:gd name="T4" fmla="*/ 54 w 1285"/>
                <a:gd name="T5" fmla="*/ 91 h 91"/>
                <a:gd name="T6" fmla="*/ 1231 w 1285"/>
                <a:gd name="T7" fmla="*/ 91 h 91"/>
                <a:gd name="T8" fmla="*/ 1285 w 1285"/>
                <a:gd name="T9" fmla="*/ 37 h 91"/>
                <a:gd name="T10" fmla="*/ 1285 w 1285"/>
                <a:gd name="T11" fmla="*/ 0 h 91"/>
                <a:gd name="T12" fmla="*/ 0 w 128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91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67"/>
                    <a:pt x="24" y="91"/>
                    <a:pt x="54" y="91"/>
                  </a:cubicBezTo>
                  <a:cubicBezTo>
                    <a:pt x="1231" y="91"/>
                    <a:pt x="1231" y="91"/>
                    <a:pt x="1231" y="91"/>
                  </a:cubicBezTo>
                  <a:cubicBezTo>
                    <a:pt x="1260" y="91"/>
                    <a:pt x="1285" y="67"/>
                    <a:pt x="1285" y="37"/>
                  </a:cubicBezTo>
                  <a:cubicBezTo>
                    <a:pt x="1285" y="0"/>
                    <a:pt x="1285" y="0"/>
                    <a:pt x="1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ṣḻîḍê">
              <a:extLst>
                <a:ext uri="{FF2B5EF4-FFF2-40B4-BE49-F238E27FC236}">
                  <a16:creationId xmlns:a16="http://schemas.microsoft.com/office/drawing/2014/main" id="{133F5866-8607-4A5E-A621-603BCCB64060}"/>
                </a:ext>
              </a:extLst>
            </p:cNvPr>
            <p:cNvSpPr/>
            <p:nvPr/>
          </p:nvSpPr>
          <p:spPr bwMode="auto">
            <a:xfrm>
              <a:off x="6067426" y="4486276"/>
              <a:ext cx="133350" cy="13335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ṩlîdè">
              <a:extLst>
                <a:ext uri="{FF2B5EF4-FFF2-40B4-BE49-F238E27FC236}">
                  <a16:creationId xmlns:a16="http://schemas.microsoft.com/office/drawing/2014/main" id="{2B3F37E4-AF54-45AB-9EBD-02A4DBC404FD}"/>
                </a:ext>
              </a:extLst>
            </p:cNvPr>
            <p:cNvSpPr/>
            <p:nvPr/>
          </p:nvSpPr>
          <p:spPr bwMode="auto">
            <a:xfrm>
              <a:off x="4818063" y="3286126"/>
              <a:ext cx="2628900" cy="922338"/>
            </a:xfrm>
            <a:custGeom>
              <a:avLst/>
              <a:gdLst>
                <a:gd name="T0" fmla="*/ 9 w 970"/>
                <a:gd name="T1" fmla="*/ 341 h 341"/>
                <a:gd name="T2" fmla="*/ 961 w 970"/>
                <a:gd name="T3" fmla="*/ 341 h 341"/>
                <a:gd name="T4" fmla="*/ 961 w 970"/>
                <a:gd name="T5" fmla="*/ 341 h 341"/>
                <a:gd name="T6" fmla="*/ 970 w 970"/>
                <a:gd name="T7" fmla="*/ 332 h 341"/>
                <a:gd name="T8" fmla="*/ 970 w 970"/>
                <a:gd name="T9" fmla="*/ 97 h 341"/>
                <a:gd name="T10" fmla="*/ 970 w 970"/>
                <a:gd name="T11" fmla="*/ 0 h 341"/>
                <a:gd name="T12" fmla="*/ 896 w 970"/>
                <a:gd name="T13" fmla="*/ 82 h 341"/>
                <a:gd name="T14" fmla="*/ 827 w 970"/>
                <a:gd name="T15" fmla="*/ 82 h 341"/>
                <a:gd name="T16" fmla="*/ 775 w 970"/>
                <a:gd name="T17" fmla="*/ 136 h 341"/>
                <a:gd name="T18" fmla="*/ 704 w 970"/>
                <a:gd name="T19" fmla="*/ 120 h 341"/>
                <a:gd name="T20" fmla="*/ 655 w 970"/>
                <a:gd name="T21" fmla="*/ 108 h 341"/>
                <a:gd name="T22" fmla="*/ 603 w 970"/>
                <a:gd name="T23" fmla="*/ 149 h 341"/>
                <a:gd name="T24" fmla="*/ 505 w 970"/>
                <a:gd name="T25" fmla="*/ 120 h 341"/>
                <a:gd name="T26" fmla="*/ 466 w 970"/>
                <a:gd name="T27" fmla="*/ 152 h 341"/>
                <a:gd name="T28" fmla="*/ 421 w 970"/>
                <a:gd name="T29" fmla="*/ 152 h 341"/>
                <a:gd name="T30" fmla="*/ 330 w 970"/>
                <a:gd name="T31" fmla="*/ 170 h 341"/>
                <a:gd name="T32" fmla="*/ 275 w 970"/>
                <a:gd name="T33" fmla="*/ 185 h 341"/>
                <a:gd name="T34" fmla="*/ 210 w 970"/>
                <a:gd name="T35" fmla="*/ 214 h 341"/>
                <a:gd name="T36" fmla="*/ 154 w 970"/>
                <a:gd name="T37" fmla="*/ 214 h 341"/>
                <a:gd name="T38" fmla="*/ 83 w 970"/>
                <a:gd name="T39" fmla="*/ 234 h 341"/>
                <a:gd name="T40" fmla="*/ 47 w 970"/>
                <a:gd name="T41" fmla="*/ 237 h 341"/>
                <a:gd name="T42" fmla="*/ 0 w 970"/>
                <a:gd name="T43" fmla="*/ 276 h 341"/>
                <a:gd name="T44" fmla="*/ 0 w 970"/>
                <a:gd name="T45" fmla="*/ 332 h 341"/>
                <a:gd name="T46" fmla="*/ 9 w 970"/>
                <a:gd name="T4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0" h="341">
                  <a:moveTo>
                    <a:pt x="9" y="341"/>
                  </a:moveTo>
                  <a:cubicBezTo>
                    <a:pt x="961" y="341"/>
                    <a:pt x="961" y="341"/>
                    <a:pt x="961" y="341"/>
                  </a:cubicBezTo>
                  <a:cubicBezTo>
                    <a:pt x="961" y="341"/>
                    <a:pt x="961" y="341"/>
                    <a:pt x="961" y="341"/>
                  </a:cubicBezTo>
                  <a:cubicBezTo>
                    <a:pt x="966" y="341"/>
                    <a:pt x="970" y="337"/>
                    <a:pt x="970" y="332"/>
                  </a:cubicBezTo>
                  <a:cubicBezTo>
                    <a:pt x="970" y="97"/>
                    <a:pt x="970" y="97"/>
                    <a:pt x="970" y="97"/>
                  </a:cubicBezTo>
                  <a:cubicBezTo>
                    <a:pt x="970" y="0"/>
                    <a:pt x="970" y="0"/>
                    <a:pt x="970" y="0"/>
                  </a:cubicBezTo>
                  <a:cubicBezTo>
                    <a:pt x="896" y="82"/>
                    <a:pt x="896" y="82"/>
                    <a:pt x="896" y="82"/>
                  </a:cubicBezTo>
                  <a:cubicBezTo>
                    <a:pt x="827" y="82"/>
                    <a:pt x="827" y="82"/>
                    <a:pt x="827" y="82"/>
                  </a:cubicBezTo>
                  <a:cubicBezTo>
                    <a:pt x="775" y="136"/>
                    <a:pt x="775" y="136"/>
                    <a:pt x="775" y="136"/>
                  </a:cubicBezTo>
                  <a:cubicBezTo>
                    <a:pt x="704" y="120"/>
                    <a:pt x="704" y="120"/>
                    <a:pt x="704" y="120"/>
                  </a:cubicBezTo>
                  <a:cubicBezTo>
                    <a:pt x="655" y="108"/>
                    <a:pt x="655" y="108"/>
                    <a:pt x="655" y="108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505" y="120"/>
                    <a:pt x="505" y="120"/>
                    <a:pt x="505" y="120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21" y="152"/>
                    <a:pt x="421" y="152"/>
                    <a:pt x="421" y="152"/>
                  </a:cubicBezTo>
                  <a:cubicBezTo>
                    <a:pt x="330" y="170"/>
                    <a:pt x="330" y="170"/>
                    <a:pt x="330" y="170"/>
                  </a:cubicBezTo>
                  <a:cubicBezTo>
                    <a:pt x="275" y="185"/>
                    <a:pt x="275" y="185"/>
                    <a:pt x="275" y="185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47" y="237"/>
                    <a:pt x="47" y="237"/>
                    <a:pt x="47" y="237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337"/>
                    <a:pt x="4" y="341"/>
                    <a:pt x="9" y="341"/>
                  </a:cubicBezTo>
                  <a:close/>
                </a:path>
              </a:pathLst>
            </a:custGeom>
            <a:solidFill>
              <a:srgbClr val="1EB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slidé">
              <a:extLst>
                <a:ext uri="{FF2B5EF4-FFF2-40B4-BE49-F238E27FC236}">
                  <a16:creationId xmlns:a16="http://schemas.microsoft.com/office/drawing/2014/main" id="{5884EAD2-3666-4732-A821-D33544DC1F71}"/>
                </a:ext>
              </a:extLst>
            </p:cNvPr>
            <p:cNvSpPr/>
            <p:nvPr/>
          </p:nvSpPr>
          <p:spPr bwMode="auto">
            <a:xfrm>
              <a:off x="4818063" y="2986088"/>
              <a:ext cx="2628900" cy="1046163"/>
            </a:xfrm>
            <a:custGeom>
              <a:avLst/>
              <a:gdLst>
                <a:gd name="T0" fmla="*/ 0 w 1656"/>
                <a:gd name="T1" fmla="*/ 659 h 659"/>
                <a:gd name="T2" fmla="*/ 0 w 1656"/>
                <a:gd name="T3" fmla="*/ 536 h 659"/>
                <a:gd name="T4" fmla="*/ 98 w 1656"/>
                <a:gd name="T5" fmla="*/ 437 h 659"/>
                <a:gd name="T6" fmla="*/ 142 w 1656"/>
                <a:gd name="T7" fmla="*/ 478 h 659"/>
                <a:gd name="T8" fmla="*/ 241 w 1656"/>
                <a:gd name="T9" fmla="*/ 393 h 659"/>
                <a:gd name="T10" fmla="*/ 280 w 1656"/>
                <a:gd name="T11" fmla="*/ 425 h 659"/>
                <a:gd name="T12" fmla="*/ 374 w 1656"/>
                <a:gd name="T13" fmla="*/ 393 h 659"/>
                <a:gd name="T14" fmla="*/ 430 w 1656"/>
                <a:gd name="T15" fmla="*/ 305 h 659"/>
                <a:gd name="T16" fmla="*/ 529 w 1656"/>
                <a:gd name="T17" fmla="*/ 248 h 659"/>
                <a:gd name="T18" fmla="*/ 635 w 1656"/>
                <a:gd name="T19" fmla="*/ 248 h 659"/>
                <a:gd name="T20" fmla="*/ 714 w 1656"/>
                <a:gd name="T21" fmla="*/ 298 h 659"/>
                <a:gd name="T22" fmla="*/ 768 w 1656"/>
                <a:gd name="T23" fmla="*/ 298 h 659"/>
                <a:gd name="T24" fmla="*/ 862 w 1656"/>
                <a:gd name="T25" fmla="*/ 226 h 659"/>
                <a:gd name="T26" fmla="*/ 924 w 1656"/>
                <a:gd name="T27" fmla="*/ 189 h 659"/>
                <a:gd name="T28" fmla="*/ 1140 w 1656"/>
                <a:gd name="T29" fmla="*/ 160 h 659"/>
                <a:gd name="T30" fmla="*/ 1241 w 1656"/>
                <a:gd name="T31" fmla="*/ 83 h 659"/>
                <a:gd name="T32" fmla="*/ 1357 w 1656"/>
                <a:gd name="T33" fmla="*/ 83 h 659"/>
                <a:gd name="T34" fmla="*/ 1480 w 1656"/>
                <a:gd name="T35" fmla="*/ 56 h 659"/>
                <a:gd name="T36" fmla="*/ 1656 w 1656"/>
                <a:gd name="T37" fmla="*/ 0 h 659"/>
                <a:gd name="T38" fmla="*/ 1656 w 1656"/>
                <a:gd name="T39" fmla="*/ 189 h 659"/>
                <a:gd name="T40" fmla="*/ 1529 w 1656"/>
                <a:gd name="T41" fmla="*/ 328 h 659"/>
                <a:gd name="T42" fmla="*/ 1412 w 1656"/>
                <a:gd name="T43" fmla="*/ 328 h 659"/>
                <a:gd name="T44" fmla="*/ 1323 w 1656"/>
                <a:gd name="T45" fmla="*/ 420 h 659"/>
                <a:gd name="T46" fmla="*/ 1118 w 1656"/>
                <a:gd name="T47" fmla="*/ 373 h 659"/>
                <a:gd name="T48" fmla="*/ 1029 w 1656"/>
                <a:gd name="T49" fmla="*/ 443 h 659"/>
                <a:gd name="T50" fmla="*/ 862 w 1656"/>
                <a:gd name="T51" fmla="*/ 393 h 659"/>
                <a:gd name="T52" fmla="*/ 796 w 1656"/>
                <a:gd name="T53" fmla="*/ 448 h 659"/>
                <a:gd name="T54" fmla="*/ 719 w 1656"/>
                <a:gd name="T55" fmla="*/ 448 h 659"/>
                <a:gd name="T56" fmla="*/ 563 w 1656"/>
                <a:gd name="T57" fmla="*/ 478 h 659"/>
                <a:gd name="T58" fmla="*/ 470 w 1656"/>
                <a:gd name="T59" fmla="*/ 504 h 659"/>
                <a:gd name="T60" fmla="*/ 359 w 1656"/>
                <a:gd name="T61" fmla="*/ 553 h 659"/>
                <a:gd name="T62" fmla="*/ 263 w 1656"/>
                <a:gd name="T63" fmla="*/ 553 h 659"/>
                <a:gd name="T64" fmla="*/ 142 w 1656"/>
                <a:gd name="T65" fmla="*/ 587 h 659"/>
                <a:gd name="T66" fmla="*/ 81 w 1656"/>
                <a:gd name="T67" fmla="*/ 592 h 659"/>
                <a:gd name="T68" fmla="*/ 0 w 1656"/>
                <a:gd name="T69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6" h="659">
                  <a:moveTo>
                    <a:pt x="0" y="659"/>
                  </a:moveTo>
                  <a:lnTo>
                    <a:pt x="0" y="536"/>
                  </a:lnTo>
                  <a:lnTo>
                    <a:pt x="98" y="437"/>
                  </a:lnTo>
                  <a:lnTo>
                    <a:pt x="142" y="478"/>
                  </a:lnTo>
                  <a:lnTo>
                    <a:pt x="241" y="393"/>
                  </a:lnTo>
                  <a:lnTo>
                    <a:pt x="280" y="425"/>
                  </a:lnTo>
                  <a:lnTo>
                    <a:pt x="374" y="393"/>
                  </a:lnTo>
                  <a:lnTo>
                    <a:pt x="430" y="305"/>
                  </a:lnTo>
                  <a:lnTo>
                    <a:pt x="529" y="248"/>
                  </a:lnTo>
                  <a:lnTo>
                    <a:pt x="635" y="248"/>
                  </a:lnTo>
                  <a:lnTo>
                    <a:pt x="714" y="298"/>
                  </a:lnTo>
                  <a:lnTo>
                    <a:pt x="768" y="298"/>
                  </a:lnTo>
                  <a:lnTo>
                    <a:pt x="862" y="226"/>
                  </a:lnTo>
                  <a:lnTo>
                    <a:pt x="924" y="189"/>
                  </a:lnTo>
                  <a:lnTo>
                    <a:pt x="1140" y="160"/>
                  </a:lnTo>
                  <a:lnTo>
                    <a:pt x="1241" y="83"/>
                  </a:lnTo>
                  <a:lnTo>
                    <a:pt x="1357" y="83"/>
                  </a:lnTo>
                  <a:lnTo>
                    <a:pt x="1480" y="56"/>
                  </a:lnTo>
                  <a:lnTo>
                    <a:pt x="1656" y="0"/>
                  </a:lnTo>
                  <a:lnTo>
                    <a:pt x="1656" y="189"/>
                  </a:lnTo>
                  <a:lnTo>
                    <a:pt x="1529" y="328"/>
                  </a:lnTo>
                  <a:lnTo>
                    <a:pt x="1412" y="328"/>
                  </a:lnTo>
                  <a:lnTo>
                    <a:pt x="1323" y="420"/>
                  </a:lnTo>
                  <a:lnTo>
                    <a:pt x="1118" y="373"/>
                  </a:lnTo>
                  <a:lnTo>
                    <a:pt x="1029" y="443"/>
                  </a:lnTo>
                  <a:lnTo>
                    <a:pt x="862" y="393"/>
                  </a:lnTo>
                  <a:lnTo>
                    <a:pt x="796" y="448"/>
                  </a:lnTo>
                  <a:lnTo>
                    <a:pt x="719" y="448"/>
                  </a:lnTo>
                  <a:lnTo>
                    <a:pt x="563" y="478"/>
                  </a:lnTo>
                  <a:lnTo>
                    <a:pt x="470" y="504"/>
                  </a:lnTo>
                  <a:lnTo>
                    <a:pt x="359" y="553"/>
                  </a:lnTo>
                  <a:lnTo>
                    <a:pt x="263" y="553"/>
                  </a:lnTo>
                  <a:lnTo>
                    <a:pt x="142" y="587"/>
                  </a:lnTo>
                  <a:lnTo>
                    <a:pt x="81" y="592"/>
                  </a:lnTo>
                  <a:lnTo>
                    <a:pt x="0" y="659"/>
                  </a:lnTo>
                  <a:close/>
                </a:path>
              </a:pathLst>
            </a:custGeom>
            <a:solidFill>
              <a:srgbClr val="85D8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ḷîḓê">
              <a:extLst>
                <a:ext uri="{FF2B5EF4-FFF2-40B4-BE49-F238E27FC236}">
                  <a16:creationId xmlns:a16="http://schemas.microsoft.com/office/drawing/2014/main" id="{4ED607A7-3E2E-4C8B-BF92-346A0924B0C7}"/>
                </a:ext>
              </a:extLst>
            </p:cNvPr>
            <p:cNvSpPr/>
            <p:nvPr/>
          </p:nvSpPr>
          <p:spPr bwMode="auto">
            <a:xfrm>
              <a:off x="7329488" y="4064001"/>
              <a:ext cx="341313" cy="857250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1íḓe">
              <a:extLst>
                <a:ext uri="{FF2B5EF4-FFF2-40B4-BE49-F238E27FC236}">
                  <a16:creationId xmlns:a16="http://schemas.microsoft.com/office/drawing/2014/main" id="{05CD7CC3-C2D9-4936-95B1-DFB743DAA60F}"/>
                </a:ext>
              </a:extLst>
            </p:cNvPr>
            <p:cNvSpPr/>
            <p:nvPr/>
          </p:nvSpPr>
          <p:spPr bwMode="auto">
            <a:xfrm>
              <a:off x="7788276" y="3890963"/>
              <a:ext cx="342900" cy="1030288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$1iḍè">
              <a:extLst>
                <a:ext uri="{FF2B5EF4-FFF2-40B4-BE49-F238E27FC236}">
                  <a16:creationId xmlns:a16="http://schemas.microsoft.com/office/drawing/2014/main" id="{C834B244-3E70-487C-9CBA-348B78AE9E98}"/>
                </a:ext>
              </a:extLst>
            </p:cNvPr>
            <p:cNvSpPr/>
            <p:nvPr/>
          </p:nvSpPr>
          <p:spPr bwMode="auto">
            <a:xfrm>
              <a:off x="8245476" y="3514726"/>
              <a:ext cx="344488" cy="1406525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ṧlide">
              <a:extLst>
                <a:ext uri="{FF2B5EF4-FFF2-40B4-BE49-F238E27FC236}">
                  <a16:creationId xmlns:a16="http://schemas.microsoft.com/office/drawing/2014/main" id="{9ACD646E-0583-4987-B8DF-41B25F53EB22}"/>
                </a:ext>
              </a:extLst>
            </p:cNvPr>
            <p:cNvSpPr/>
            <p:nvPr/>
          </p:nvSpPr>
          <p:spPr bwMode="auto">
            <a:xfrm>
              <a:off x="4087813" y="1735138"/>
              <a:ext cx="2765425" cy="1674813"/>
            </a:xfrm>
            <a:custGeom>
              <a:avLst/>
              <a:gdLst>
                <a:gd name="T0" fmla="*/ 1021 w 1021"/>
                <a:gd name="T1" fmla="*/ 219 h 619"/>
                <a:gd name="T2" fmla="*/ 907 w 1021"/>
                <a:gd name="T3" fmla="*/ 0 h 619"/>
                <a:gd name="T4" fmla="*/ 647 w 1021"/>
                <a:gd name="T5" fmla="*/ 128 h 619"/>
                <a:gd name="T6" fmla="*/ 719 w 1021"/>
                <a:gd name="T7" fmla="*/ 146 h 619"/>
                <a:gd name="T8" fmla="*/ 0 w 1021"/>
                <a:gd name="T9" fmla="*/ 607 h 619"/>
                <a:gd name="T10" fmla="*/ 934 w 1021"/>
                <a:gd name="T11" fmla="*/ 198 h 619"/>
                <a:gd name="T12" fmla="*/ 1021 w 1021"/>
                <a:gd name="T13" fmla="*/ 2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1" h="619">
                  <a:moveTo>
                    <a:pt x="1021" y="219"/>
                  </a:moveTo>
                  <a:cubicBezTo>
                    <a:pt x="907" y="0"/>
                    <a:pt x="907" y="0"/>
                    <a:pt x="907" y="0"/>
                  </a:cubicBezTo>
                  <a:cubicBezTo>
                    <a:pt x="647" y="128"/>
                    <a:pt x="647" y="128"/>
                    <a:pt x="647" y="128"/>
                  </a:cubicBezTo>
                  <a:cubicBezTo>
                    <a:pt x="719" y="146"/>
                    <a:pt x="719" y="146"/>
                    <a:pt x="719" y="146"/>
                  </a:cubicBezTo>
                  <a:cubicBezTo>
                    <a:pt x="669" y="216"/>
                    <a:pt x="458" y="483"/>
                    <a:pt x="0" y="607"/>
                  </a:cubicBezTo>
                  <a:cubicBezTo>
                    <a:pt x="0" y="607"/>
                    <a:pt x="632" y="619"/>
                    <a:pt x="934" y="198"/>
                  </a:cubicBezTo>
                  <a:lnTo>
                    <a:pt x="1021" y="219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ḻíḑé">
              <a:extLst>
                <a:ext uri="{FF2B5EF4-FFF2-40B4-BE49-F238E27FC236}">
                  <a16:creationId xmlns:a16="http://schemas.microsoft.com/office/drawing/2014/main" id="{B6D52B9A-9FDD-4E77-8183-D28B3006F626}"/>
                </a:ext>
              </a:extLst>
            </p:cNvPr>
            <p:cNvSpPr/>
            <p:nvPr/>
          </p:nvSpPr>
          <p:spPr bwMode="auto">
            <a:xfrm>
              <a:off x="4154488" y="1735138"/>
              <a:ext cx="2698750" cy="1643063"/>
            </a:xfrm>
            <a:custGeom>
              <a:avLst/>
              <a:gdLst>
                <a:gd name="T0" fmla="*/ 882 w 996"/>
                <a:gd name="T1" fmla="*/ 0 h 607"/>
                <a:gd name="T2" fmla="*/ 996 w 996"/>
                <a:gd name="T3" fmla="*/ 219 h 607"/>
                <a:gd name="T4" fmla="*/ 909 w 996"/>
                <a:gd name="T5" fmla="*/ 198 h 607"/>
                <a:gd name="T6" fmla="*/ 0 w 996"/>
                <a:gd name="T7" fmla="*/ 607 h 607"/>
                <a:gd name="T8" fmla="*/ 809 w 996"/>
                <a:gd name="T9" fmla="*/ 149 h 607"/>
                <a:gd name="T10" fmla="*/ 882 w 996"/>
                <a:gd name="T1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6" h="607">
                  <a:moveTo>
                    <a:pt x="882" y="0"/>
                  </a:moveTo>
                  <a:cubicBezTo>
                    <a:pt x="996" y="219"/>
                    <a:pt x="996" y="219"/>
                    <a:pt x="996" y="219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9" y="198"/>
                    <a:pt x="660" y="602"/>
                    <a:pt x="0" y="607"/>
                  </a:cubicBezTo>
                  <a:cubicBezTo>
                    <a:pt x="0" y="607"/>
                    <a:pt x="628" y="561"/>
                    <a:pt x="809" y="149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$ḻîďê">
              <a:extLst>
                <a:ext uri="{FF2B5EF4-FFF2-40B4-BE49-F238E27FC236}">
                  <a16:creationId xmlns:a16="http://schemas.microsoft.com/office/drawing/2014/main" id="{715928B3-5A50-42FB-9187-570F6B74B491}"/>
                </a:ext>
              </a:extLst>
            </p:cNvPr>
            <p:cNvSpPr/>
            <p:nvPr/>
          </p:nvSpPr>
          <p:spPr bwMode="auto">
            <a:xfrm>
              <a:off x="4187826" y="3689351"/>
              <a:ext cx="763588" cy="715963"/>
            </a:xfrm>
            <a:custGeom>
              <a:avLst/>
              <a:gdLst>
                <a:gd name="T0" fmla="*/ 281 w 282"/>
                <a:gd name="T1" fmla="*/ 211 h 265"/>
                <a:gd name="T2" fmla="*/ 0 w 282"/>
                <a:gd name="T3" fmla="*/ 27 h 265"/>
                <a:gd name="T4" fmla="*/ 49 w 282"/>
                <a:gd name="T5" fmla="*/ 265 h 265"/>
                <a:gd name="T6" fmla="*/ 282 w 282"/>
                <a:gd name="T7" fmla="*/ 217 h 265"/>
                <a:gd name="T8" fmla="*/ 281 w 282"/>
                <a:gd name="T9" fmla="*/ 2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65">
                  <a:moveTo>
                    <a:pt x="281" y="211"/>
                  </a:moveTo>
                  <a:cubicBezTo>
                    <a:pt x="254" y="83"/>
                    <a:pt x="128" y="0"/>
                    <a:pt x="0" y="27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82" y="217"/>
                    <a:pt x="282" y="217"/>
                    <a:pt x="282" y="217"/>
                  </a:cubicBezTo>
                  <a:cubicBezTo>
                    <a:pt x="282" y="215"/>
                    <a:pt x="282" y="213"/>
                    <a:pt x="281" y="211"/>
                  </a:cubicBezTo>
                  <a:close/>
                </a:path>
              </a:pathLst>
            </a:custGeom>
            <a:solidFill>
              <a:srgbClr val="F7D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šḻiḓè">
              <a:extLst>
                <a:ext uri="{FF2B5EF4-FFF2-40B4-BE49-F238E27FC236}">
                  <a16:creationId xmlns:a16="http://schemas.microsoft.com/office/drawing/2014/main" id="{D7DB9FBE-5751-4102-8BE4-796B610E9A80}"/>
                </a:ext>
              </a:extLst>
            </p:cNvPr>
            <p:cNvSpPr/>
            <p:nvPr/>
          </p:nvSpPr>
          <p:spPr bwMode="auto">
            <a:xfrm>
              <a:off x="3548063" y="3870326"/>
              <a:ext cx="1408113" cy="1333500"/>
            </a:xfrm>
            <a:custGeom>
              <a:avLst/>
              <a:gdLst>
                <a:gd name="T0" fmla="*/ 494 w 520"/>
                <a:gd name="T1" fmla="*/ 190 h 493"/>
                <a:gd name="T2" fmla="*/ 261 w 520"/>
                <a:gd name="T3" fmla="*/ 239 h 493"/>
                <a:gd name="T4" fmla="*/ 211 w 520"/>
                <a:gd name="T5" fmla="*/ 0 h 493"/>
                <a:gd name="T6" fmla="*/ 27 w 520"/>
                <a:gd name="T7" fmla="*/ 282 h 493"/>
                <a:gd name="T8" fmla="*/ 309 w 520"/>
                <a:gd name="T9" fmla="*/ 466 h 493"/>
                <a:gd name="T10" fmla="*/ 493 w 520"/>
                <a:gd name="T11" fmla="*/ 185 h 493"/>
                <a:gd name="T12" fmla="*/ 494 w 520"/>
                <a:gd name="T13" fmla="*/ 19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0" h="493">
                  <a:moveTo>
                    <a:pt x="494" y="190"/>
                  </a:moveTo>
                  <a:cubicBezTo>
                    <a:pt x="261" y="239"/>
                    <a:pt x="261" y="239"/>
                    <a:pt x="261" y="239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83" y="27"/>
                    <a:pt x="0" y="153"/>
                    <a:pt x="27" y="282"/>
                  </a:cubicBezTo>
                  <a:cubicBezTo>
                    <a:pt x="54" y="411"/>
                    <a:pt x="180" y="493"/>
                    <a:pt x="309" y="466"/>
                  </a:cubicBezTo>
                  <a:cubicBezTo>
                    <a:pt x="437" y="440"/>
                    <a:pt x="520" y="314"/>
                    <a:pt x="493" y="185"/>
                  </a:cubicBezTo>
                  <a:cubicBezTo>
                    <a:pt x="493" y="187"/>
                    <a:pt x="494" y="188"/>
                    <a:pt x="494" y="190"/>
                  </a:cubicBezTo>
                  <a:close/>
                </a:path>
              </a:pathLst>
            </a:custGeom>
            <a:solidFill>
              <a:srgbClr val="F2C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$ḷiḋê">
              <a:extLst>
                <a:ext uri="{FF2B5EF4-FFF2-40B4-BE49-F238E27FC236}">
                  <a16:creationId xmlns:a16="http://schemas.microsoft.com/office/drawing/2014/main" id="{F55CD742-84D8-48E8-80E3-283CE9027A28}"/>
                </a:ext>
              </a:extLst>
            </p:cNvPr>
            <p:cNvSpPr/>
            <p:nvPr/>
          </p:nvSpPr>
          <p:spPr bwMode="auto">
            <a:xfrm>
              <a:off x="6340476" y="3282951"/>
              <a:ext cx="1189038" cy="1187450"/>
            </a:xfrm>
            <a:custGeom>
              <a:avLst/>
              <a:gdLst>
                <a:gd name="T0" fmla="*/ 66 w 439"/>
                <a:gd name="T1" fmla="*/ 339 h 439"/>
                <a:gd name="T2" fmla="*/ 339 w 439"/>
                <a:gd name="T3" fmla="*/ 373 h 439"/>
                <a:gd name="T4" fmla="*/ 372 w 439"/>
                <a:gd name="T5" fmla="*/ 100 h 439"/>
                <a:gd name="T6" fmla="*/ 100 w 439"/>
                <a:gd name="T7" fmla="*/ 66 h 439"/>
                <a:gd name="T8" fmla="*/ 66 w 439"/>
                <a:gd name="T9" fmla="*/ 339 h 439"/>
                <a:gd name="T10" fmla="*/ 84 w 439"/>
                <a:gd name="T11" fmla="*/ 326 h 439"/>
                <a:gd name="T12" fmla="*/ 113 w 439"/>
                <a:gd name="T13" fmla="*/ 84 h 439"/>
                <a:gd name="T14" fmla="*/ 355 w 439"/>
                <a:gd name="T15" fmla="*/ 114 h 439"/>
                <a:gd name="T16" fmla="*/ 325 w 439"/>
                <a:gd name="T17" fmla="*/ 355 h 439"/>
                <a:gd name="T18" fmla="*/ 84 w 439"/>
                <a:gd name="T19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9" h="439">
                  <a:moveTo>
                    <a:pt x="66" y="339"/>
                  </a:moveTo>
                  <a:cubicBezTo>
                    <a:pt x="132" y="424"/>
                    <a:pt x="254" y="439"/>
                    <a:pt x="339" y="373"/>
                  </a:cubicBezTo>
                  <a:cubicBezTo>
                    <a:pt x="424" y="307"/>
                    <a:pt x="439" y="185"/>
                    <a:pt x="372" y="100"/>
                  </a:cubicBezTo>
                  <a:cubicBezTo>
                    <a:pt x="306" y="15"/>
                    <a:pt x="184" y="0"/>
                    <a:pt x="100" y="66"/>
                  </a:cubicBezTo>
                  <a:cubicBezTo>
                    <a:pt x="15" y="133"/>
                    <a:pt x="0" y="255"/>
                    <a:pt x="66" y="339"/>
                  </a:cubicBezTo>
                  <a:close/>
                  <a:moveTo>
                    <a:pt x="84" y="326"/>
                  </a:moveTo>
                  <a:cubicBezTo>
                    <a:pt x="25" y="251"/>
                    <a:pt x="38" y="143"/>
                    <a:pt x="113" y="84"/>
                  </a:cubicBezTo>
                  <a:cubicBezTo>
                    <a:pt x="188" y="25"/>
                    <a:pt x="296" y="39"/>
                    <a:pt x="355" y="114"/>
                  </a:cubicBezTo>
                  <a:cubicBezTo>
                    <a:pt x="413" y="189"/>
                    <a:pt x="400" y="297"/>
                    <a:pt x="325" y="355"/>
                  </a:cubicBezTo>
                  <a:cubicBezTo>
                    <a:pt x="250" y="414"/>
                    <a:pt x="142" y="400"/>
                    <a:pt x="84" y="326"/>
                  </a:cubicBezTo>
                  <a:close/>
                </a:path>
              </a:pathLst>
            </a:custGeom>
            <a:solidFill>
              <a:srgbClr val="3B5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ṥḷiḍè">
              <a:extLst>
                <a:ext uri="{FF2B5EF4-FFF2-40B4-BE49-F238E27FC236}">
                  <a16:creationId xmlns:a16="http://schemas.microsoft.com/office/drawing/2014/main" id="{1F88390E-20B8-4C05-BFB5-C5F15818CEC3}"/>
                </a:ext>
              </a:extLst>
            </p:cNvPr>
            <p:cNvSpPr/>
            <p:nvPr/>
          </p:nvSpPr>
          <p:spPr bwMode="auto">
            <a:xfrm>
              <a:off x="7183438" y="4227513"/>
              <a:ext cx="292100" cy="327025"/>
            </a:xfrm>
            <a:custGeom>
              <a:avLst/>
              <a:gdLst>
                <a:gd name="T0" fmla="*/ 123 w 184"/>
                <a:gd name="T1" fmla="*/ 206 h 206"/>
                <a:gd name="T2" fmla="*/ 184 w 184"/>
                <a:gd name="T3" fmla="*/ 158 h 206"/>
                <a:gd name="T4" fmla="*/ 61 w 184"/>
                <a:gd name="T5" fmla="*/ 0 h 206"/>
                <a:gd name="T6" fmla="*/ 0 w 184"/>
                <a:gd name="T7" fmla="*/ 49 h 206"/>
                <a:gd name="T8" fmla="*/ 123 w 184"/>
                <a:gd name="T9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06">
                  <a:moveTo>
                    <a:pt x="123" y="206"/>
                  </a:moveTo>
                  <a:lnTo>
                    <a:pt x="184" y="158"/>
                  </a:lnTo>
                  <a:lnTo>
                    <a:pt x="61" y="0"/>
                  </a:lnTo>
                  <a:lnTo>
                    <a:pt x="0" y="49"/>
                  </a:lnTo>
                  <a:lnTo>
                    <a:pt x="123" y="206"/>
                  </a:lnTo>
                  <a:close/>
                </a:path>
              </a:pathLst>
            </a:custGeom>
            <a:solidFill>
              <a:srgbClr val="3B5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ṡḷïḑê">
              <a:extLst>
                <a:ext uri="{FF2B5EF4-FFF2-40B4-BE49-F238E27FC236}">
                  <a16:creationId xmlns:a16="http://schemas.microsoft.com/office/drawing/2014/main" id="{29C2183C-9B47-4C11-8547-0A6AEAC1DE33}"/>
                </a:ext>
              </a:extLst>
            </p:cNvPr>
            <p:cNvSpPr/>
            <p:nvPr/>
          </p:nvSpPr>
          <p:spPr bwMode="auto">
            <a:xfrm>
              <a:off x="7291388" y="4381501"/>
              <a:ext cx="758825" cy="884238"/>
            </a:xfrm>
            <a:custGeom>
              <a:avLst/>
              <a:gdLst>
                <a:gd name="T0" fmla="*/ 257 w 280"/>
                <a:gd name="T1" fmla="*/ 312 h 327"/>
                <a:gd name="T2" fmla="*/ 257 w 280"/>
                <a:gd name="T3" fmla="*/ 312 h 327"/>
                <a:gd name="T4" fmla="*/ 265 w 280"/>
                <a:gd name="T5" fmla="*/ 250 h 327"/>
                <a:gd name="T6" fmla="*/ 62 w 280"/>
                <a:gd name="T7" fmla="*/ 0 h 327"/>
                <a:gd name="T8" fmla="*/ 0 w 280"/>
                <a:gd name="T9" fmla="*/ 49 h 327"/>
                <a:gd name="T10" fmla="*/ 196 w 280"/>
                <a:gd name="T11" fmla="*/ 304 h 327"/>
                <a:gd name="T12" fmla="*/ 257 w 280"/>
                <a:gd name="T13" fmla="*/ 31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327">
                  <a:moveTo>
                    <a:pt x="257" y="312"/>
                  </a:moveTo>
                  <a:cubicBezTo>
                    <a:pt x="257" y="312"/>
                    <a:pt x="257" y="312"/>
                    <a:pt x="257" y="312"/>
                  </a:cubicBezTo>
                  <a:cubicBezTo>
                    <a:pt x="277" y="297"/>
                    <a:pt x="280" y="269"/>
                    <a:pt x="265" y="25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96" y="304"/>
                    <a:pt x="196" y="304"/>
                    <a:pt x="196" y="304"/>
                  </a:cubicBezTo>
                  <a:cubicBezTo>
                    <a:pt x="211" y="323"/>
                    <a:pt x="238" y="327"/>
                    <a:pt x="257" y="312"/>
                  </a:cubicBezTo>
                  <a:close/>
                </a:path>
              </a:pathLst>
            </a:custGeom>
            <a:solidFill>
              <a:srgbClr val="3B5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ṡļîďè">
              <a:extLst>
                <a:ext uri="{FF2B5EF4-FFF2-40B4-BE49-F238E27FC236}">
                  <a16:creationId xmlns:a16="http://schemas.microsoft.com/office/drawing/2014/main" id="{590E01E9-817D-4A97-95A8-C8933E30A887}"/>
                </a:ext>
              </a:extLst>
            </p:cNvPr>
            <p:cNvSpPr/>
            <p:nvPr/>
          </p:nvSpPr>
          <p:spPr bwMode="auto">
            <a:xfrm>
              <a:off x="7291388" y="4381501"/>
              <a:ext cx="211138" cy="185738"/>
            </a:xfrm>
            <a:custGeom>
              <a:avLst/>
              <a:gdLst>
                <a:gd name="T0" fmla="*/ 106 w 133"/>
                <a:gd name="T1" fmla="*/ 0 h 117"/>
                <a:gd name="T2" fmla="*/ 0 w 133"/>
                <a:gd name="T3" fmla="*/ 83 h 117"/>
                <a:gd name="T4" fmla="*/ 28 w 133"/>
                <a:gd name="T5" fmla="*/ 117 h 117"/>
                <a:gd name="T6" fmla="*/ 133 w 133"/>
                <a:gd name="T7" fmla="*/ 35 h 117"/>
                <a:gd name="T8" fmla="*/ 106 w 13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17">
                  <a:moveTo>
                    <a:pt x="106" y="0"/>
                  </a:moveTo>
                  <a:lnTo>
                    <a:pt x="0" y="83"/>
                  </a:lnTo>
                  <a:lnTo>
                    <a:pt x="28" y="117"/>
                  </a:lnTo>
                  <a:lnTo>
                    <a:pt x="133" y="3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7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lidé">
              <a:extLst>
                <a:ext uri="{FF2B5EF4-FFF2-40B4-BE49-F238E27FC236}">
                  <a16:creationId xmlns:a16="http://schemas.microsoft.com/office/drawing/2014/main" id="{49921BE6-1F38-4BAE-B027-EDDAABDC8845}"/>
                </a:ext>
              </a:extLst>
            </p:cNvPr>
            <p:cNvSpPr/>
            <p:nvPr/>
          </p:nvSpPr>
          <p:spPr bwMode="auto">
            <a:xfrm>
              <a:off x="4568826" y="2022476"/>
              <a:ext cx="63500" cy="530225"/>
            </a:xfrm>
            <a:prstGeom prst="rect">
              <a:avLst/>
            </a:pr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ṥ1ïḍê">
              <a:extLst>
                <a:ext uri="{FF2B5EF4-FFF2-40B4-BE49-F238E27FC236}">
                  <a16:creationId xmlns:a16="http://schemas.microsoft.com/office/drawing/2014/main" id="{23E79A07-6B36-4DC3-B8F8-5D9C1B3C365D}"/>
                </a:ext>
              </a:extLst>
            </p:cNvPr>
            <p:cNvSpPr/>
            <p:nvPr/>
          </p:nvSpPr>
          <p:spPr bwMode="auto">
            <a:xfrm>
              <a:off x="4678363" y="1944688"/>
              <a:ext cx="61913" cy="608013"/>
            </a:xfrm>
            <a:prstGeom prst="rect">
              <a:avLst/>
            </a:pr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ḻidê">
              <a:extLst>
                <a:ext uri="{FF2B5EF4-FFF2-40B4-BE49-F238E27FC236}">
                  <a16:creationId xmlns:a16="http://schemas.microsoft.com/office/drawing/2014/main" id="{EE1F81EF-1D13-4C81-9E19-2B690FFF8DC9}"/>
                </a:ext>
              </a:extLst>
            </p:cNvPr>
            <p:cNvSpPr/>
            <p:nvPr/>
          </p:nvSpPr>
          <p:spPr bwMode="auto">
            <a:xfrm>
              <a:off x="4786313" y="1817688"/>
              <a:ext cx="61913" cy="735013"/>
            </a:xfrm>
            <a:prstGeom prst="rect">
              <a:avLst/>
            </a:pr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ṡḷîḋé">
              <a:extLst>
                <a:ext uri="{FF2B5EF4-FFF2-40B4-BE49-F238E27FC236}">
                  <a16:creationId xmlns:a16="http://schemas.microsoft.com/office/drawing/2014/main" id="{A76C91E0-A604-44B2-9BBD-3B057AD1548D}"/>
                </a:ext>
              </a:extLst>
            </p:cNvPr>
            <p:cNvSpPr/>
            <p:nvPr/>
          </p:nvSpPr>
          <p:spPr bwMode="auto">
            <a:xfrm>
              <a:off x="4894263" y="2087563"/>
              <a:ext cx="61913" cy="465138"/>
            </a:xfrm>
            <a:prstGeom prst="rect">
              <a:avLst/>
            </a:pr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$ľiḋè">
              <a:extLst>
                <a:ext uri="{FF2B5EF4-FFF2-40B4-BE49-F238E27FC236}">
                  <a16:creationId xmlns:a16="http://schemas.microsoft.com/office/drawing/2014/main" id="{08E12962-348A-4027-AD14-50DEDC339707}"/>
                </a:ext>
              </a:extLst>
            </p:cNvPr>
            <p:cNvSpPr/>
            <p:nvPr/>
          </p:nvSpPr>
          <p:spPr bwMode="auto">
            <a:xfrm>
              <a:off x="5002213" y="1708151"/>
              <a:ext cx="63500" cy="844550"/>
            </a:xfrm>
            <a:prstGeom prst="rect">
              <a:avLst/>
            </a:pr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líďè">
              <a:extLst>
                <a:ext uri="{FF2B5EF4-FFF2-40B4-BE49-F238E27FC236}">
                  <a16:creationId xmlns:a16="http://schemas.microsoft.com/office/drawing/2014/main" id="{72D5A838-AAF5-4C0C-B9F3-3D8802795272}"/>
                </a:ext>
              </a:extLst>
            </p:cNvPr>
            <p:cNvSpPr/>
            <p:nvPr/>
          </p:nvSpPr>
          <p:spPr bwMode="auto">
            <a:xfrm>
              <a:off x="5111751" y="1873251"/>
              <a:ext cx="61913" cy="679450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Sľiḑê">
              <a:extLst>
                <a:ext uri="{FF2B5EF4-FFF2-40B4-BE49-F238E27FC236}">
                  <a16:creationId xmlns:a16="http://schemas.microsoft.com/office/drawing/2014/main" id="{8E689488-FD74-4B8A-9E81-E54248E89BAB}"/>
                </a:ext>
              </a:extLst>
            </p:cNvPr>
            <p:cNvSpPr/>
            <p:nvPr/>
          </p:nvSpPr>
          <p:spPr bwMode="auto">
            <a:xfrm>
              <a:off x="5219701" y="1735138"/>
              <a:ext cx="61913" cy="817563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ṥḻïḑè">
              <a:extLst>
                <a:ext uri="{FF2B5EF4-FFF2-40B4-BE49-F238E27FC236}">
                  <a16:creationId xmlns:a16="http://schemas.microsoft.com/office/drawing/2014/main" id="{F1E30D05-FB90-43E3-833B-43B4A67004AD}"/>
                </a:ext>
              </a:extLst>
            </p:cNvPr>
            <p:cNvSpPr/>
            <p:nvPr/>
          </p:nvSpPr>
          <p:spPr bwMode="auto">
            <a:xfrm>
              <a:off x="5327651" y="1976438"/>
              <a:ext cx="61913" cy="576263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ŝlîḓé">
              <a:extLst>
                <a:ext uri="{FF2B5EF4-FFF2-40B4-BE49-F238E27FC236}">
                  <a16:creationId xmlns:a16="http://schemas.microsoft.com/office/drawing/2014/main" id="{A09A7335-0AC0-4E94-88B7-688C1DC5BA28}"/>
                </a:ext>
              </a:extLst>
            </p:cNvPr>
            <p:cNvSpPr/>
            <p:nvPr/>
          </p:nvSpPr>
          <p:spPr bwMode="auto">
            <a:xfrm>
              <a:off x="5435601" y="1798638"/>
              <a:ext cx="68263" cy="754063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ļîdê">
              <a:extLst>
                <a:ext uri="{FF2B5EF4-FFF2-40B4-BE49-F238E27FC236}">
                  <a16:creationId xmlns:a16="http://schemas.microsoft.com/office/drawing/2014/main" id="{0074C0D9-8636-4B6F-9FEB-F4FFC4C1BE43}"/>
                </a:ext>
              </a:extLst>
            </p:cNvPr>
            <p:cNvSpPr/>
            <p:nvPr/>
          </p:nvSpPr>
          <p:spPr bwMode="auto">
            <a:xfrm>
              <a:off x="5545138" y="1579563"/>
              <a:ext cx="61913" cy="973138"/>
            </a:xfrm>
            <a:prstGeom prst="rect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ṡlîḋè">
              <a:extLst>
                <a:ext uri="{FF2B5EF4-FFF2-40B4-BE49-F238E27FC236}">
                  <a16:creationId xmlns:a16="http://schemas.microsoft.com/office/drawing/2014/main" id="{3A630037-4234-413C-92ED-0C62312851E6}"/>
                </a:ext>
              </a:extLst>
            </p:cNvPr>
            <p:cNvSpPr/>
            <p:nvPr/>
          </p:nvSpPr>
          <p:spPr bwMode="auto">
            <a:xfrm>
              <a:off x="4513263" y="1423988"/>
              <a:ext cx="1044575" cy="555625"/>
            </a:xfrm>
            <a:custGeom>
              <a:avLst/>
              <a:gdLst>
                <a:gd name="T0" fmla="*/ 5 w 658"/>
                <a:gd name="T1" fmla="*/ 350 h 350"/>
                <a:gd name="T2" fmla="*/ 0 w 658"/>
                <a:gd name="T3" fmla="*/ 345 h 350"/>
                <a:gd name="T4" fmla="*/ 192 w 658"/>
                <a:gd name="T5" fmla="*/ 174 h 350"/>
                <a:gd name="T6" fmla="*/ 242 w 658"/>
                <a:gd name="T7" fmla="*/ 230 h 350"/>
                <a:gd name="T8" fmla="*/ 327 w 658"/>
                <a:gd name="T9" fmla="*/ 92 h 350"/>
                <a:gd name="T10" fmla="*/ 402 w 658"/>
                <a:gd name="T11" fmla="*/ 174 h 350"/>
                <a:gd name="T12" fmla="*/ 471 w 658"/>
                <a:gd name="T13" fmla="*/ 64 h 350"/>
                <a:gd name="T14" fmla="*/ 534 w 658"/>
                <a:gd name="T15" fmla="*/ 173 h 350"/>
                <a:gd name="T16" fmla="*/ 651 w 658"/>
                <a:gd name="T17" fmla="*/ 0 h 350"/>
                <a:gd name="T18" fmla="*/ 658 w 658"/>
                <a:gd name="T19" fmla="*/ 4 h 350"/>
                <a:gd name="T20" fmla="*/ 532 w 658"/>
                <a:gd name="T21" fmla="*/ 186 h 350"/>
                <a:gd name="T22" fmla="*/ 471 w 658"/>
                <a:gd name="T23" fmla="*/ 77 h 350"/>
                <a:gd name="T24" fmla="*/ 402 w 658"/>
                <a:gd name="T25" fmla="*/ 184 h 350"/>
                <a:gd name="T26" fmla="*/ 327 w 658"/>
                <a:gd name="T27" fmla="*/ 103 h 350"/>
                <a:gd name="T28" fmla="*/ 242 w 658"/>
                <a:gd name="T29" fmla="*/ 242 h 350"/>
                <a:gd name="T30" fmla="*/ 191 w 658"/>
                <a:gd name="T31" fmla="*/ 184 h 350"/>
                <a:gd name="T32" fmla="*/ 5 w 658"/>
                <a:gd name="T3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8" h="350">
                  <a:moveTo>
                    <a:pt x="5" y="350"/>
                  </a:moveTo>
                  <a:lnTo>
                    <a:pt x="0" y="345"/>
                  </a:lnTo>
                  <a:lnTo>
                    <a:pt x="192" y="174"/>
                  </a:lnTo>
                  <a:lnTo>
                    <a:pt x="242" y="230"/>
                  </a:lnTo>
                  <a:lnTo>
                    <a:pt x="327" y="92"/>
                  </a:lnTo>
                  <a:lnTo>
                    <a:pt x="402" y="174"/>
                  </a:lnTo>
                  <a:lnTo>
                    <a:pt x="471" y="64"/>
                  </a:lnTo>
                  <a:lnTo>
                    <a:pt x="534" y="173"/>
                  </a:lnTo>
                  <a:lnTo>
                    <a:pt x="651" y="0"/>
                  </a:lnTo>
                  <a:lnTo>
                    <a:pt x="658" y="4"/>
                  </a:lnTo>
                  <a:lnTo>
                    <a:pt x="532" y="186"/>
                  </a:lnTo>
                  <a:lnTo>
                    <a:pt x="471" y="77"/>
                  </a:lnTo>
                  <a:lnTo>
                    <a:pt x="402" y="184"/>
                  </a:lnTo>
                  <a:lnTo>
                    <a:pt x="327" y="103"/>
                  </a:lnTo>
                  <a:lnTo>
                    <a:pt x="242" y="242"/>
                  </a:lnTo>
                  <a:lnTo>
                    <a:pt x="191" y="184"/>
                  </a:lnTo>
                  <a:lnTo>
                    <a:pt x="5" y="350"/>
                  </a:lnTo>
                  <a:close/>
                </a:path>
              </a:pathLst>
            </a:cu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şlîḍe">
              <a:extLst>
                <a:ext uri="{FF2B5EF4-FFF2-40B4-BE49-F238E27FC236}">
                  <a16:creationId xmlns:a16="http://schemas.microsoft.com/office/drawing/2014/main" id="{30ECD85D-17FD-4AE1-BDFB-635096166C8B}"/>
                </a:ext>
              </a:extLst>
            </p:cNvPr>
            <p:cNvSpPr/>
            <p:nvPr/>
          </p:nvSpPr>
          <p:spPr bwMode="auto">
            <a:xfrm>
              <a:off x="5468938" y="1422401"/>
              <a:ext cx="92075" cy="77788"/>
            </a:xfrm>
            <a:custGeom>
              <a:avLst/>
              <a:gdLst>
                <a:gd name="T0" fmla="*/ 34 w 34"/>
                <a:gd name="T1" fmla="*/ 29 h 29"/>
                <a:gd name="T2" fmla="*/ 30 w 34"/>
                <a:gd name="T3" fmla="*/ 29 h 29"/>
                <a:gd name="T4" fmla="*/ 30 w 34"/>
                <a:gd name="T5" fmla="*/ 5 h 29"/>
                <a:gd name="T6" fmla="*/ 1 w 34"/>
                <a:gd name="T7" fmla="*/ 12 h 29"/>
                <a:gd name="T8" fmla="*/ 0 w 34"/>
                <a:gd name="T9" fmla="*/ 8 h 29"/>
                <a:gd name="T10" fmla="*/ 31 w 34"/>
                <a:gd name="T11" fmla="*/ 0 h 29"/>
                <a:gd name="T12" fmla="*/ 33 w 34"/>
                <a:gd name="T13" fmla="*/ 0 h 29"/>
                <a:gd name="T14" fmla="*/ 34 w 34"/>
                <a:gd name="T15" fmla="*/ 2 h 29"/>
                <a:gd name="T16" fmla="*/ 34 w 3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34" y="29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1"/>
                    <a:pt x="34" y="1"/>
                    <a:pt x="34" y="2"/>
                  </a:cubicBezTo>
                  <a:lnTo>
                    <a:pt x="34" y="29"/>
                  </a:lnTo>
                  <a:close/>
                </a:path>
              </a:pathLst>
            </a:cu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ŝḷïḍé">
              <a:extLst>
                <a:ext uri="{FF2B5EF4-FFF2-40B4-BE49-F238E27FC236}">
                  <a16:creationId xmlns:a16="http://schemas.microsoft.com/office/drawing/2014/main" id="{CDB1FF8F-8DD7-4611-B705-CFD47CFE769B}"/>
                </a:ext>
              </a:extLst>
            </p:cNvPr>
            <p:cNvSpPr/>
            <p:nvPr/>
          </p:nvSpPr>
          <p:spPr bwMode="auto">
            <a:xfrm>
              <a:off x="7378701" y="1719263"/>
              <a:ext cx="449263" cy="449263"/>
            </a:xfrm>
            <a:prstGeom prst="ellipse">
              <a:avLst/>
            </a:pr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$ḷïdé">
              <a:extLst>
                <a:ext uri="{FF2B5EF4-FFF2-40B4-BE49-F238E27FC236}">
                  <a16:creationId xmlns:a16="http://schemas.microsoft.com/office/drawing/2014/main" id="{A1B8CA57-F8F3-45F6-BE41-F656CF4EE810}"/>
                </a:ext>
              </a:extLst>
            </p:cNvPr>
            <p:cNvSpPr/>
            <p:nvPr/>
          </p:nvSpPr>
          <p:spPr bwMode="auto">
            <a:xfrm>
              <a:off x="7394576" y="1735138"/>
              <a:ext cx="417513" cy="414338"/>
            </a:xfrm>
            <a:prstGeom prst="ellipse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Sľïḑè">
              <a:extLst>
                <a:ext uri="{FF2B5EF4-FFF2-40B4-BE49-F238E27FC236}">
                  <a16:creationId xmlns:a16="http://schemas.microsoft.com/office/drawing/2014/main" id="{CFE4AA7A-5A93-40F8-9FA5-E7614CCB34EB}"/>
                </a:ext>
              </a:extLst>
            </p:cNvPr>
            <p:cNvSpPr/>
            <p:nvPr/>
          </p:nvSpPr>
          <p:spPr bwMode="auto">
            <a:xfrm>
              <a:off x="7410451" y="1752601"/>
              <a:ext cx="385763" cy="384175"/>
            </a:xfrm>
            <a:prstGeom prst="ellipse">
              <a:avLst/>
            </a:prstGeom>
            <a:solidFill>
              <a:srgbClr val="FFE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Sḻîde">
              <a:extLst>
                <a:ext uri="{FF2B5EF4-FFF2-40B4-BE49-F238E27FC236}">
                  <a16:creationId xmlns:a16="http://schemas.microsoft.com/office/drawing/2014/main" id="{06E0B56C-CA1D-4FF5-8D3D-A5D40E772A2A}"/>
                </a:ext>
              </a:extLst>
            </p:cNvPr>
            <p:cNvSpPr/>
            <p:nvPr/>
          </p:nvSpPr>
          <p:spPr bwMode="auto">
            <a:xfrm>
              <a:off x="7516813" y="1762126"/>
              <a:ext cx="165100" cy="360363"/>
            </a:xfrm>
            <a:custGeom>
              <a:avLst/>
              <a:gdLst>
                <a:gd name="T0" fmla="*/ 25 w 61"/>
                <a:gd name="T1" fmla="*/ 133 h 133"/>
                <a:gd name="T2" fmla="*/ 25 w 61"/>
                <a:gd name="T3" fmla="*/ 116 h 133"/>
                <a:gd name="T4" fmla="*/ 0 w 61"/>
                <a:gd name="T5" fmla="*/ 109 h 133"/>
                <a:gd name="T6" fmla="*/ 4 w 61"/>
                <a:gd name="T7" fmla="*/ 99 h 133"/>
                <a:gd name="T8" fmla="*/ 27 w 61"/>
                <a:gd name="T9" fmla="*/ 105 h 133"/>
                <a:gd name="T10" fmla="*/ 47 w 61"/>
                <a:gd name="T11" fmla="*/ 90 h 133"/>
                <a:gd name="T12" fmla="*/ 28 w 61"/>
                <a:gd name="T13" fmla="*/ 70 h 133"/>
                <a:gd name="T14" fmla="*/ 2 w 61"/>
                <a:gd name="T15" fmla="*/ 43 h 133"/>
                <a:gd name="T16" fmla="*/ 26 w 61"/>
                <a:gd name="T17" fmla="*/ 17 h 133"/>
                <a:gd name="T18" fmla="*/ 26 w 61"/>
                <a:gd name="T19" fmla="*/ 0 h 133"/>
                <a:gd name="T20" fmla="*/ 36 w 61"/>
                <a:gd name="T21" fmla="*/ 0 h 133"/>
                <a:gd name="T22" fmla="*/ 36 w 61"/>
                <a:gd name="T23" fmla="*/ 16 h 133"/>
                <a:gd name="T24" fmla="*/ 57 w 61"/>
                <a:gd name="T25" fmla="*/ 22 h 133"/>
                <a:gd name="T26" fmla="*/ 53 w 61"/>
                <a:gd name="T27" fmla="*/ 32 h 133"/>
                <a:gd name="T28" fmla="*/ 33 w 61"/>
                <a:gd name="T29" fmla="*/ 27 h 133"/>
                <a:gd name="T30" fmla="*/ 16 w 61"/>
                <a:gd name="T31" fmla="*/ 41 h 133"/>
                <a:gd name="T32" fmla="*/ 36 w 61"/>
                <a:gd name="T33" fmla="*/ 59 h 133"/>
                <a:gd name="T34" fmla="*/ 61 w 61"/>
                <a:gd name="T35" fmla="*/ 89 h 133"/>
                <a:gd name="T36" fmla="*/ 35 w 61"/>
                <a:gd name="T37" fmla="*/ 116 h 133"/>
                <a:gd name="T38" fmla="*/ 35 w 61"/>
                <a:gd name="T39" fmla="*/ 133 h 133"/>
                <a:gd name="T40" fmla="*/ 25 w 61"/>
                <a:gd name="T4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33">
                  <a:moveTo>
                    <a:pt x="25" y="133"/>
                  </a:moveTo>
                  <a:cubicBezTo>
                    <a:pt x="25" y="116"/>
                    <a:pt x="25" y="116"/>
                    <a:pt x="25" y="116"/>
                  </a:cubicBezTo>
                  <a:cubicBezTo>
                    <a:pt x="16" y="116"/>
                    <a:pt x="6" y="113"/>
                    <a:pt x="0" y="10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10" y="102"/>
                    <a:pt x="18" y="105"/>
                    <a:pt x="27" y="105"/>
                  </a:cubicBezTo>
                  <a:cubicBezTo>
                    <a:pt x="39" y="105"/>
                    <a:pt x="47" y="99"/>
                    <a:pt x="47" y="90"/>
                  </a:cubicBezTo>
                  <a:cubicBezTo>
                    <a:pt x="47" y="81"/>
                    <a:pt x="40" y="75"/>
                    <a:pt x="28" y="70"/>
                  </a:cubicBezTo>
                  <a:cubicBezTo>
                    <a:pt x="12" y="64"/>
                    <a:pt x="2" y="57"/>
                    <a:pt x="2" y="43"/>
                  </a:cubicBezTo>
                  <a:cubicBezTo>
                    <a:pt x="2" y="29"/>
                    <a:pt x="11" y="19"/>
                    <a:pt x="26" y="1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6" y="16"/>
                    <a:pt x="52" y="19"/>
                    <a:pt x="57" y="2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0" y="30"/>
                    <a:pt x="43" y="27"/>
                    <a:pt x="33" y="27"/>
                  </a:cubicBezTo>
                  <a:cubicBezTo>
                    <a:pt x="20" y="27"/>
                    <a:pt x="16" y="34"/>
                    <a:pt x="16" y="41"/>
                  </a:cubicBezTo>
                  <a:cubicBezTo>
                    <a:pt x="16" y="49"/>
                    <a:pt x="22" y="53"/>
                    <a:pt x="36" y="59"/>
                  </a:cubicBezTo>
                  <a:cubicBezTo>
                    <a:pt x="52" y="66"/>
                    <a:pt x="61" y="74"/>
                    <a:pt x="61" y="89"/>
                  </a:cubicBezTo>
                  <a:cubicBezTo>
                    <a:pt x="61" y="101"/>
                    <a:pt x="52" y="113"/>
                    <a:pt x="35" y="116"/>
                  </a:cubicBezTo>
                  <a:cubicBezTo>
                    <a:pt x="35" y="133"/>
                    <a:pt x="35" y="133"/>
                    <a:pt x="35" y="133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ŝľîḍé">
              <a:extLst>
                <a:ext uri="{FF2B5EF4-FFF2-40B4-BE49-F238E27FC236}">
                  <a16:creationId xmlns:a16="http://schemas.microsoft.com/office/drawing/2014/main" id="{597CF8BD-F776-49F3-871B-9660DC2F0EC6}"/>
                </a:ext>
              </a:extLst>
            </p:cNvPr>
            <p:cNvSpPr/>
            <p:nvPr/>
          </p:nvSpPr>
          <p:spPr bwMode="auto">
            <a:xfrm>
              <a:off x="6899276" y="1335088"/>
              <a:ext cx="387350" cy="387350"/>
            </a:xfrm>
            <a:prstGeom prst="ellipse">
              <a:avLst/>
            </a:pr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ṡliḋe">
              <a:extLst>
                <a:ext uri="{FF2B5EF4-FFF2-40B4-BE49-F238E27FC236}">
                  <a16:creationId xmlns:a16="http://schemas.microsoft.com/office/drawing/2014/main" id="{EE5340D0-BD49-4858-8045-BF4CEAFAE321}"/>
                </a:ext>
              </a:extLst>
            </p:cNvPr>
            <p:cNvSpPr/>
            <p:nvPr/>
          </p:nvSpPr>
          <p:spPr bwMode="auto">
            <a:xfrm>
              <a:off x="6911976" y="1349376"/>
              <a:ext cx="360363" cy="358775"/>
            </a:xfrm>
            <a:prstGeom prst="ellipse">
              <a:avLst/>
            </a:prstGeom>
            <a:solidFill>
              <a:srgbClr val="FD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şlïďê">
              <a:extLst>
                <a:ext uri="{FF2B5EF4-FFF2-40B4-BE49-F238E27FC236}">
                  <a16:creationId xmlns:a16="http://schemas.microsoft.com/office/drawing/2014/main" id="{8A82F26E-4F77-4769-8E53-B9F9BFAACD6F}"/>
                </a:ext>
              </a:extLst>
            </p:cNvPr>
            <p:cNvSpPr/>
            <p:nvPr/>
          </p:nvSpPr>
          <p:spPr bwMode="auto">
            <a:xfrm>
              <a:off x="6926263" y="1362076"/>
              <a:ext cx="333375" cy="333375"/>
            </a:xfrm>
            <a:prstGeom prst="ellipse">
              <a:avLst/>
            </a:prstGeom>
            <a:solidFill>
              <a:srgbClr val="FFE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lîḍe">
              <a:extLst>
                <a:ext uri="{FF2B5EF4-FFF2-40B4-BE49-F238E27FC236}">
                  <a16:creationId xmlns:a16="http://schemas.microsoft.com/office/drawing/2014/main" id="{C840E21D-6B92-417A-B075-38D520719CF0}"/>
                </a:ext>
              </a:extLst>
            </p:cNvPr>
            <p:cNvSpPr/>
            <p:nvPr/>
          </p:nvSpPr>
          <p:spPr bwMode="auto">
            <a:xfrm>
              <a:off x="7021513" y="1373188"/>
              <a:ext cx="139700" cy="311150"/>
            </a:xfrm>
            <a:custGeom>
              <a:avLst/>
              <a:gdLst>
                <a:gd name="T0" fmla="*/ 21 w 52"/>
                <a:gd name="T1" fmla="*/ 115 h 115"/>
                <a:gd name="T2" fmla="*/ 21 w 52"/>
                <a:gd name="T3" fmla="*/ 101 h 115"/>
                <a:gd name="T4" fmla="*/ 0 w 52"/>
                <a:gd name="T5" fmla="*/ 95 h 115"/>
                <a:gd name="T6" fmla="*/ 3 w 52"/>
                <a:gd name="T7" fmla="*/ 85 h 115"/>
                <a:gd name="T8" fmla="*/ 23 w 52"/>
                <a:gd name="T9" fmla="*/ 91 h 115"/>
                <a:gd name="T10" fmla="*/ 40 w 52"/>
                <a:gd name="T11" fmla="*/ 78 h 115"/>
                <a:gd name="T12" fmla="*/ 24 w 52"/>
                <a:gd name="T13" fmla="*/ 61 h 115"/>
                <a:gd name="T14" fmla="*/ 1 w 52"/>
                <a:gd name="T15" fmla="*/ 37 h 115"/>
                <a:gd name="T16" fmla="*/ 22 w 52"/>
                <a:gd name="T17" fmla="*/ 14 h 115"/>
                <a:gd name="T18" fmla="*/ 22 w 52"/>
                <a:gd name="T19" fmla="*/ 0 h 115"/>
                <a:gd name="T20" fmla="*/ 31 w 52"/>
                <a:gd name="T21" fmla="*/ 0 h 115"/>
                <a:gd name="T22" fmla="*/ 31 w 52"/>
                <a:gd name="T23" fmla="*/ 14 h 115"/>
                <a:gd name="T24" fmla="*/ 49 w 52"/>
                <a:gd name="T25" fmla="*/ 19 h 115"/>
                <a:gd name="T26" fmla="*/ 45 w 52"/>
                <a:gd name="T27" fmla="*/ 28 h 115"/>
                <a:gd name="T28" fmla="*/ 28 w 52"/>
                <a:gd name="T29" fmla="*/ 23 h 115"/>
                <a:gd name="T30" fmla="*/ 13 w 52"/>
                <a:gd name="T31" fmla="*/ 35 h 115"/>
                <a:gd name="T32" fmla="*/ 30 w 52"/>
                <a:gd name="T33" fmla="*/ 51 h 115"/>
                <a:gd name="T34" fmla="*/ 52 w 52"/>
                <a:gd name="T35" fmla="*/ 77 h 115"/>
                <a:gd name="T36" fmla="*/ 30 w 52"/>
                <a:gd name="T37" fmla="*/ 100 h 115"/>
                <a:gd name="T38" fmla="*/ 30 w 52"/>
                <a:gd name="T39" fmla="*/ 115 h 115"/>
                <a:gd name="T40" fmla="*/ 21 w 52"/>
                <a:gd name="T4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15">
                  <a:moveTo>
                    <a:pt x="21" y="115"/>
                  </a:moveTo>
                  <a:cubicBezTo>
                    <a:pt x="21" y="101"/>
                    <a:pt x="21" y="101"/>
                    <a:pt x="21" y="101"/>
                  </a:cubicBezTo>
                  <a:cubicBezTo>
                    <a:pt x="13" y="101"/>
                    <a:pt x="4" y="98"/>
                    <a:pt x="0" y="9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8" y="89"/>
                    <a:pt x="15" y="91"/>
                    <a:pt x="23" y="91"/>
                  </a:cubicBezTo>
                  <a:cubicBezTo>
                    <a:pt x="33" y="91"/>
                    <a:pt x="40" y="86"/>
                    <a:pt x="40" y="78"/>
                  </a:cubicBezTo>
                  <a:cubicBezTo>
                    <a:pt x="40" y="70"/>
                    <a:pt x="34" y="65"/>
                    <a:pt x="24" y="61"/>
                  </a:cubicBezTo>
                  <a:cubicBezTo>
                    <a:pt x="10" y="55"/>
                    <a:pt x="1" y="49"/>
                    <a:pt x="1" y="37"/>
                  </a:cubicBezTo>
                  <a:cubicBezTo>
                    <a:pt x="1" y="25"/>
                    <a:pt x="9" y="16"/>
                    <a:pt x="22" y="1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9" y="14"/>
                    <a:pt x="45" y="16"/>
                    <a:pt x="49" y="1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2" y="26"/>
                    <a:pt x="37" y="23"/>
                    <a:pt x="28" y="23"/>
                  </a:cubicBezTo>
                  <a:cubicBezTo>
                    <a:pt x="17" y="23"/>
                    <a:pt x="13" y="30"/>
                    <a:pt x="13" y="35"/>
                  </a:cubicBezTo>
                  <a:cubicBezTo>
                    <a:pt x="13" y="42"/>
                    <a:pt x="18" y="46"/>
                    <a:pt x="30" y="51"/>
                  </a:cubicBezTo>
                  <a:cubicBezTo>
                    <a:pt x="44" y="57"/>
                    <a:pt x="52" y="64"/>
                    <a:pt x="52" y="77"/>
                  </a:cubicBezTo>
                  <a:cubicBezTo>
                    <a:pt x="52" y="88"/>
                    <a:pt x="44" y="98"/>
                    <a:pt x="30" y="100"/>
                  </a:cubicBezTo>
                  <a:cubicBezTo>
                    <a:pt x="30" y="115"/>
                    <a:pt x="30" y="115"/>
                    <a:pt x="30" y="115"/>
                  </a:cubicBezTo>
                  <a:lnTo>
                    <a:pt x="21" y="115"/>
                  </a:ln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11516" y="1530464"/>
            <a:ext cx="971710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通过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arange()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函数可以创建一个等差数组，它的功能类似于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range()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，只不过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arange()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函数返回的结果是数组，而不是列表。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ndarray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6625359" y="4033241"/>
            <a:ext cx="27664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np.arange(1, 20, 5)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0125" y="2888189"/>
            <a:ext cx="5056909" cy="2690215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组合 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9A1ACC2-DFF1-4AAA-BD10-0D3FAAB81FD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207260" y="2626808"/>
            <a:ext cx="4052575" cy="3212975"/>
            <a:chOff x="3260725" y="1176338"/>
            <a:chExt cx="5662613" cy="4489450"/>
          </a:xfrm>
        </p:grpSpPr>
        <p:sp>
          <p:nvSpPr>
            <p:cNvPr id="10" name="îṥḻíḑe">
              <a:extLst>
                <a:ext uri="{FF2B5EF4-FFF2-40B4-BE49-F238E27FC236}">
                  <a16:creationId xmlns:a16="http://schemas.microsoft.com/office/drawing/2014/main" id="{91A757BF-A75F-40EE-B729-949C4DCF77A1}"/>
                </a:ext>
              </a:extLst>
            </p:cNvPr>
            <p:cNvSpPr/>
            <p:nvPr/>
          </p:nvSpPr>
          <p:spPr bwMode="auto">
            <a:xfrm>
              <a:off x="3738563" y="5534025"/>
              <a:ext cx="4922838" cy="131763"/>
            </a:xfrm>
            <a:custGeom>
              <a:avLst/>
              <a:gdLst>
                <a:gd name="T0" fmla="*/ 629 w 638"/>
                <a:gd name="T1" fmla="*/ 0 h 17"/>
                <a:gd name="T2" fmla="*/ 9 w 638"/>
                <a:gd name="T3" fmla="*/ 0 h 17"/>
                <a:gd name="T4" fmla="*/ 0 w 638"/>
                <a:gd name="T5" fmla="*/ 9 h 17"/>
                <a:gd name="T6" fmla="*/ 0 w 638"/>
                <a:gd name="T7" fmla="*/ 9 h 17"/>
                <a:gd name="T8" fmla="*/ 9 w 638"/>
                <a:gd name="T9" fmla="*/ 17 h 17"/>
                <a:gd name="T10" fmla="*/ 629 w 638"/>
                <a:gd name="T11" fmla="*/ 17 h 17"/>
                <a:gd name="T12" fmla="*/ 638 w 638"/>
                <a:gd name="T13" fmla="*/ 9 h 17"/>
                <a:gd name="T14" fmla="*/ 638 w 638"/>
                <a:gd name="T15" fmla="*/ 9 h 17"/>
                <a:gd name="T16" fmla="*/ 629 w 6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8" h="17">
                  <a:moveTo>
                    <a:pt x="62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4" y="17"/>
                    <a:pt x="9" y="17"/>
                  </a:cubicBezTo>
                  <a:cubicBezTo>
                    <a:pt x="629" y="17"/>
                    <a:pt x="629" y="17"/>
                    <a:pt x="629" y="17"/>
                  </a:cubicBezTo>
                  <a:cubicBezTo>
                    <a:pt x="634" y="17"/>
                    <a:pt x="638" y="14"/>
                    <a:pt x="638" y="9"/>
                  </a:cubicBezTo>
                  <a:cubicBezTo>
                    <a:pt x="638" y="9"/>
                    <a:pt x="638" y="9"/>
                    <a:pt x="638" y="9"/>
                  </a:cubicBezTo>
                  <a:cubicBezTo>
                    <a:pt x="638" y="4"/>
                    <a:pt x="634" y="0"/>
                    <a:pt x="629" y="0"/>
                  </a:cubicBezTo>
                  <a:close/>
                </a:path>
              </a:pathLst>
            </a:custGeom>
            <a:solidFill>
              <a:srgbClr val="D7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ľiďé">
              <a:extLst>
                <a:ext uri="{FF2B5EF4-FFF2-40B4-BE49-F238E27FC236}">
                  <a16:creationId xmlns:a16="http://schemas.microsoft.com/office/drawing/2014/main" id="{849EC3FD-F4F0-4D4B-B6E4-40D3ADA5FB00}"/>
                </a:ext>
              </a:extLst>
            </p:cNvPr>
            <p:cNvSpPr/>
            <p:nvPr/>
          </p:nvSpPr>
          <p:spPr bwMode="auto">
            <a:xfrm>
              <a:off x="3260725" y="3282950"/>
              <a:ext cx="1443038" cy="1433513"/>
            </a:xfrm>
            <a:custGeom>
              <a:avLst/>
              <a:gdLst>
                <a:gd name="T0" fmla="*/ 187 w 187"/>
                <a:gd name="T1" fmla="*/ 111 h 186"/>
                <a:gd name="T2" fmla="*/ 187 w 187"/>
                <a:gd name="T3" fmla="*/ 75 h 186"/>
                <a:gd name="T4" fmla="*/ 171 w 187"/>
                <a:gd name="T5" fmla="*/ 75 h 186"/>
                <a:gd name="T6" fmla="*/ 161 w 187"/>
                <a:gd name="T7" fmla="*/ 51 h 186"/>
                <a:gd name="T8" fmla="*/ 172 w 187"/>
                <a:gd name="T9" fmla="*/ 40 h 186"/>
                <a:gd name="T10" fmla="*/ 147 w 187"/>
                <a:gd name="T11" fmla="*/ 15 h 186"/>
                <a:gd name="T12" fmla="*/ 136 w 187"/>
                <a:gd name="T13" fmla="*/ 26 h 186"/>
                <a:gd name="T14" fmla="*/ 111 w 187"/>
                <a:gd name="T15" fmla="*/ 15 h 186"/>
                <a:gd name="T16" fmla="*/ 111 w 187"/>
                <a:gd name="T17" fmla="*/ 0 h 186"/>
                <a:gd name="T18" fmla="*/ 76 w 187"/>
                <a:gd name="T19" fmla="*/ 0 h 186"/>
                <a:gd name="T20" fmla="*/ 76 w 187"/>
                <a:gd name="T21" fmla="*/ 15 h 186"/>
                <a:gd name="T22" fmla="*/ 51 w 187"/>
                <a:gd name="T23" fmla="*/ 26 h 186"/>
                <a:gd name="T24" fmla="*/ 40 w 187"/>
                <a:gd name="T25" fmla="*/ 15 h 186"/>
                <a:gd name="T26" fmla="*/ 15 w 187"/>
                <a:gd name="T27" fmla="*/ 40 h 186"/>
                <a:gd name="T28" fmla="*/ 26 w 187"/>
                <a:gd name="T29" fmla="*/ 51 h 186"/>
                <a:gd name="T30" fmla="*/ 16 w 187"/>
                <a:gd name="T31" fmla="*/ 75 h 186"/>
                <a:gd name="T32" fmla="*/ 0 w 187"/>
                <a:gd name="T33" fmla="*/ 75 h 186"/>
                <a:gd name="T34" fmla="*/ 0 w 187"/>
                <a:gd name="T35" fmla="*/ 111 h 186"/>
                <a:gd name="T36" fmla="*/ 16 w 187"/>
                <a:gd name="T37" fmla="*/ 111 h 186"/>
                <a:gd name="T38" fmla="*/ 26 w 187"/>
                <a:gd name="T39" fmla="*/ 135 h 186"/>
                <a:gd name="T40" fmla="*/ 15 w 187"/>
                <a:gd name="T41" fmla="*/ 146 h 186"/>
                <a:gd name="T42" fmla="*/ 40 w 187"/>
                <a:gd name="T43" fmla="*/ 171 h 186"/>
                <a:gd name="T44" fmla="*/ 51 w 187"/>
                <a:gd name="T45" fmla="*/ 160 h 186"/>
                <a:gd name="T46" fmla="*/ 76 w 187"/>
                <a:gd name="T47" fmla="*/ 171 h 186"/>
                <a:gd name="T48" fmla="*/ 76 w 187"/>
                <a:gd name="T49" fmla="*/ 186 h 186"/>
                <a:gd name="T50" fmla="*/ 111 w 187"/>
                <a:gd name="T51" fmla="*/ 186 h 186"/>
                <a:gd name="T52" fmla="*/ 111 w 187"/>
                <a:gd name="T53" fmla="*/ 171 h 186"/>
                <a:gd name="T54" fmla="*/ 136 w 187"/>
                <a:gd name="T55" fmla="*/ 160 h 186"/>
                <a:gd name="T56" fmla="*/ 147 w 187"/>
                <a:gd name="T57" fmla="*/ 171 h 186"/>
                <a:gd name="T58" fmla="*/ 172 w 187"/>
                <a:gd name="T59" fmla="*/ 146 h 186"/>
                <a:gd name="T60" fmla="*/ 161 w 187"/>
                <a:gd name="T61" fmla="*/ 135 h 186"/>
                <a:gd name="T62" fmla="*/ 171 w 187"/>
                <a:gd name="T63" fmla="*/ 111 h 186"/>
                <a:gd name="T64" fmla="*/ 187 w 187"/>
                <a:gd name="T65" fmla="*/ 111 h 186"/>
                <a:gd name="T66" fmla="*/ 94 w 187"/>
                <a:gd name="T67" fmla="*/ 132 h 186"/>
                <a:gd name="T68" fmla="*/ 55 w 187"/>
                <a:gd name="T69" fmla="*/ 93 h 186"/>
                <a:gd name="T70" fmla="*/ 94 w 187"/>
                <a:gd name="T71" fmla="*/ 54 h 186"/>
                <a:gd name="T72" fmla="*/ 132 w 187"/>
                <a:gd name="T73" fmla="*/ 93 h 186"/>
                <a:gd name="T74" fmla="*/ 94 w 187"/>
                <a:gd name="T75" fmla="*/ 13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7" h="186">
                  <a:moveTo>
                    <a:pt x="187" y="111"/>
                  </a:moveTo>
                  <a:cubicBezTo>
                    <a:pt x="187" y="75"/>
                    <a:pt x="187" y="75"/>
                    <a:pt x="187" y="75"/>
                  </a:cubicBezTo>
                  <a:cubicBezTo>
                    <a:pt x="171" y="75"/>
                    <a:pt x="171" y="75"/>
                    <a:pt x="171" y="75"/>
                  </a:cubicBezTo>
                  <a:cubicBezTo>
                    <a:pt x="169" y="66"/>
                    <a:pt x="166" y="58"/>
                    <a:pt x="161" y="5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28" y="21"/>
                    <a:pt x="120" y="17"/>
                    <a:pt x="111" y="1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7" y="17"/>
                    <a:pt x="59" y="21"/>
                    <a:pt x="51" y="2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1" y="58"/>
                    <a:pt x="18" y="66"/>
                    <a:pt x="16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9"/>
                    <a:pt x="21" y="128"/>
                    <a:pt x="26" y="135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59" y="165"/>
                    <a:pt x="67" y="168"/>
                    <a:pt x="76" y="171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20" y="168"/>
                    <a:pt x="128" y="165"/>
                    <a:pt x="136" y="160"/>
                  </a:cubicBezTo>
                  <a:cubicBezTo>
                    <a:pt x="147" y="171"/>
                    <a:pt x="147" y="171"/>
                    <a:pt x="147" y="171"/>
                  </a:cubicBezTo>
                  <a:cubicBezTo>
                    <a:pt x="172" y="146"/>
                    <a:pt x="172" y="146"/>
                    <a:pt x="172" y="146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28"/>
                    <a:pt x="169" y="119"/>
                    <a:pt x="171" y="111"/>
                  </a:cubicBezTo>
                  <a:lnTo>
                    <a:pt x="187" y="111"/>
                  </a:lnTo>
                  <a:close/>
                  <a:moveTo>
                    <a:pt x="94" y="132"/>
                  </a:moveTo>
                  <a:cubicBezTo>
                    <a:pt x="72" y="132"/>
                    <a:pt x="55" y="114"/>
                    <a:pt x="55" y="93"/>
                  </a:cubicBezTo>
                  <a:cubicBezTo>
                    <a:pt x="55" y="71"/>
                    <a:pt x="72" y="54"/>
                    <a:pt x="94" y="54"/>
                  </a:cubicBezTo>
                  <a:cubicBezTo>
                    <a:pt x="115" y="54"/>
                    <a:pt x="132" y="71"/>
                    <a:pt x="132" y="93"/>
                  </a:cubicBezTo>
                  <a:cubicBezTo>
                    <a:pt x="132" y="114"/>
                    <a:pt x="115" y="132"/>
                    <a:pt x="94" y="132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ḻïdê">
              <a:extLst>
                <a:ext uri="{FF2B5EF4-FFF2-40B4-BE49-F238E27FC236}">
                  <a16:creationId xmlns:a16="http://schemas.microsoft.com/office/drawing/2014/main" id="{A57C61E9-940A-482D-BB12-317300E5474C}"/>
                </a:ext>
              </a:extLst>
            </p:cNvPr>
            <p:cNvSpPr/>
            <p:nvPr/>
          </p:nvSpPr>
          <p:spPr bwMode="auto">
            <a:xfrm>
              <a:off x="7835900" y="3783013"/>
              <a:ext cx="917575" cy="1265238"/>
            </a:xfrm>
            <a:custGeom>
              <a:avLst/>
              <a:gdLst>
                <a:gd name="T0" fmla="*/ 0 w 119"/>
                <a:gd name="T1" fmla="*/ 163 h 164"/>
                <a:gd name="T2" fmla="*/ 117 w 119"/>
                <a:gd name="T3" fmla="*/ 0 h 164"/>
                <a:gd name="T4" fmla="*/ 119 w 119"/>
                <a:gd name="T5" fmla="*/ 2 h 164"/>
                <a:gd name="T6" fmla="*/ 4 w 119"/>
                <a:gd name="T7" fmla="*/ 164 h 164"/>
                <a:gd name="T8" fmla="*/ 0 w 119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64">
                  <a:moveTo>
                    <a:pt x="0" y="163"/>
                  </a:moveTo>
                  <a:cubicBezTo>
                    <a:pt x="22" y="98"/>
                    <a:pt x="63" y="41"/>
                    <a:pt x="117" y="0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65" y="43"/>
                    <a:pt x="25" y="100"/>
                    <a:pt x="4" y="164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ṥḻiḋè">
              <a:extLst>
                <a:ext uri="{FF2B5EF4-FFF2-40B4-BE49-F238E27FC236}">
                  <a16:creationId xmlns:a16="http://schemas.microsoft.com/office/drawing/2014/main" id="{B25021BF-6990-4AB2-A30E-C71459E51DF9}"/>
                </a:ext>
              </a:extLst>
            </p:cNvPr>
            <p:cNvSpPr/>
            <p:nvPr/>
          </p:nvSpPr>
          <p:spPr bwMode="auto">
            <a:xfrm>
              <a:off x="7897813" y="4114800"/>
              <a:ext cx="292100" cy="347663"/>
            </a:xfrm>
            <a:custGeom>
              <a:avLst/>
              <a:gdLst>
                <a:gd name="T0" fmla="*/ 7 w 38"/>
                <a:gd name="T1" fmla="*/ 29 h 45"/>
                <a:gd name="T2" fmla="*/ 8 w 38"/>
                <a:gd name="T3" fmla="*/ 0 h 45"/>
                <a:gd name="T4" fmla="*/ 32 w 38"/>
                <a:gd name="T5" fmla="*/ 16 h 45"/>
                <a:gd name="T6" fmla="*/ 30 w 38"/>
                <a:gd name="T7" fmla="*/ 45 h 45"/>
                <a:gd name="T8" fmla="*/ 7 w 38"/>
                <a:gd name="T9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7" y="29"/>
                  </a:moveTo>
                  <a:cubicBezTo>
                    <a:pt x="0" y="16"/>
                    <a:pt x="8" y="0"/>
                    <a:pt x="8" y="0"/>
                  </a:cubicBezTo>
                  <a:cubicBezTo>
                    <a:pt x="8" y="0"/>
                    <a:pt x="25" y="4"/>
                    <a:pt x="32" y="16"/>
                  </a:cubicBezTo>
                  <a:cubicBezTo>
                    <a:pt x="38" y="29"/>
                    <a:pt x="30" y="45"/>
                    <a:pt x="30" y="45"/>
                  </a:cubicBezTo>
                  <a:cubicBezTo>
                    <a:pt x="30" y="45"/>
                    <a:pt x="13" y="41"/>
                    <a:pt x="7" y="29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ṣḷíḑê">
              <a:extLst>
                <a:ext uri="{FF2B5EF4-FFF2-40B4-BE49-F238E27FC236}">
                  <a16:creationId xmlns:a16="http://schemas.microsoft.com/office/drawing/2014/main" id="{3D0707CB-F6FC-4881-B24E-6CAF71926762}"/>
                </a:ext>
              </a:extLst>
            </p:cNvPr>
            <p:cNvSpPr/>
            <p:nvPr/>
          </p:nvSpPr>
          <p:spPr bwMode="auto">
            <a:xfrm>
              <a:off x="8175625" y="4284663"/>
              <a:ext cx="385763" cy="215900"/>
            </a:xfrm>
            <a:prstGeom prst="ellipse">
              <a:avLst/>
            </a:pr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śľidè">
              <a:extLst>
                <a:ext uri="{FF2B5EF4-FFF2-40B4-BE49-F238E27FC236}">
                  <a16:creationId xmlns:a16="http://schemas.microsoft.com/office/drawing/2014/main" id="{383D75A8-ED4C-4EA9-B231-A7C33FBEA526}"/>
                </a:ext>
              </a:extLst>
            </p:cNvPr>
            <p:cNvSpPr/>
            <p:nvPr/>
          </p:nvSpPr>
          <p:spPr bwMode="auto">
            <a:xfrm>
              <a:off x="8359775" y="4046538"/>
              <a:ext cx="331788" cy="184150"/>
            </a:xfrm>
            <a:custGeom>
              <a:avLst/>
              <a:gdLst>
                <a:gd name="T0" fmla="*/ 22 w 43"/>
                <a:gd name="T1" fmla="*/ 0 h 24"/>
                <a:gd name="T2" fmla="*/ 43 w 43"/>
                <a:gd name="T3" fmla="*/ 12 h 24"/>
                <a:gd name="T4" fmla="*/ 22 w 43"/>
                <a:gd name="T5" fmla="*/ 24 h 24"/>
                <a:gd name="T6" fmla="*/ 0 w 43"/>
                <a:gd name="T7" fmla="*/ 13 h 24"/>
                <a:gd name="T8" fmla="*/ 22 w 4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">
                  <a:moveTo>
                    <a:pt x="22" y="0"/>
                  </a:moveTo>
                  <a:cubicBezTo>
                    <a:pt x="34" y="0"/>
                    <a:pt x="43" y="12"/>
                    <a:pt x="43" y="12"/>
                  </a:cubicBezTo>
                  <a:cubicBezTo>
                    <a:pt x="43" y="12"/>
                    <a:pt x="34" y="24"/>
                    <a:pt x="22" y="24"/>
                  </a:cubicBezTo>
                  <a:cubicBezTo>
                    <a:pt x="10" y="24"/>
                    <a:pt x="0" y="13"/>
                    <a:pt x="0" y="13"/>
                  </a:cubicBezTo>
                  <a:cubicBezTo>
                    <a:pt x="0" y="13"/>
                    <a:pt x="10" y="1"/>
                    <a:pt x="22" y="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ṥlïḍè">
              <a:extLst>
                <a:ext uri="{FF2B5EF4-FFF2-40B4-BE49-F238E27FC236}">
                  <a16:creationId xmlns:a16="http://schemas.microsoft.com/office/drawing/2014/main" id="{53D5AB8A-72AE-4071-9898-B736A9CCA1BD}"/>
                </a:ext>
              </a:extLst>
            </p:cNvPr>
            <p:cNvSpPr/>
            <p:nvPr/>
          </p:nvSpPr>
          <p:spPr bwMode="auto">
            <a:xfrm>
              <a:off x="8197850" y="3852863"/>
              <a:ext cx="215900" cy="301625"/>
            </a:xfrm>
            <a:custGeom>
              <a:avLst/>
              <a:gdLst>
                <a:gd name="T0" fmla="*/ 3 w 28"/>
                <a:gd name="T1" fmla="*/ 23 h 39"/>
                <a:gd name="T2" fmla="*/ 8 w 28"/>
                <a:gd name="T3" fmla="*/ 0 h 39"/>
                <a:gd name="T4" fmla="*/ 25 w 28"/>
                <a:gd name="T5" fmla="*/ 16 h 39"/>
                <a:gd name="T6" fmla="*/ 20 w 28"/>
                <a:gd name="T7" fmla="*/ 39 h 39"/>
                <a:gd name="T8" fmla="*/ 3 w 28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9">
                  <a:moveTo>
                    <a:pt x="3" y="23"/>
                  </a:moveTo>
                  <a:cubicBezTo>
                    <a:pt x="0" y="12"/>
                    <a:pt x="8" y="0"/>
                    <a:pt x="8" y="0"/>
                  </a:cubicBezTo>
                  <a:cubicBezTo>
                    <a:pt x="8" y="0"/>
                    <a:pt x="21" y="5"/>
                    <a:pt x="25" y="16"/>
                  </a:cubicBezTo>
                  <a:cubicBezTo>
                    <a:pt x="28" y="27"/>
                    <a:pt x="20" y="39"/>
                    <a:pt x="20" y="39"/>
                  </a:cubicBezTo>
                  <a:cubicBezTo>
                    <a:pt x="20" y="39"/>
                    <a:pt x="7" y="34"/>
                    <a:pt x="3" y="23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sļiḓé">
              <a:extLst>
                <a:ext uri="{FF2B5EF4-FFF2-40B4-BE49-F238E27FC236}">
                  <a16:creationId xmlns:a16="http://schemas.microsoft.com/office/drawing/2014/main" id="{858D5BF7-D0E4-408B-8B75-18408D66FBC9}"/>
                </a:ext>
              </a:extLst>
            </p:cNvPr>
            <p:cNvSpPr/>
            <p:nvPr/>
          </p:nvSpPr>
          <p:spPr bwMode="auto">
            <a:xfrm>
              <a:off x="8461375" y="3668713"/>
              <a:ext cx="184150" cy="254000"/>
            </a:xfrm>
            <a:custGeom>
              <a:avLst/>
              <a:gdLst>
                <a:gd name="T0" fmla="*/ 3 w 24"/>
                <a:gd name="T1" fmla="*/ 20 h 33"/>
                <a:gd name="T2" fmla="*/ 6 w 24"/>
                <a:gd name="T3" fmla="*/ 0 h 33"/>
                <a:gd name="T4" fmla="*/ 21 w 24"/>
                <a:gd name="T5" fmla="*/ 14 h 33"/>
                <a:gd name="T6" fmla="*/ 17 w 24"/>
                <a:gd name="T7" fmla="*/ 33 h 33"/>
                <a:gd name="T8" fmla="*/ 3 w 24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3">
                  <a:moveTo>
                    <a:pt x="3" y="20"/>
                  </a:moveTo>
                  <a:cubicBezTo>
                    <a:pt x="0" y="11"/>
                    <a:pt x="6" y="0"/>
                    <a:pt x="6" y="0"/>
                  </a:cubicBezTo>
                  <a:cubicBezTo>
                    <a:pt x="6" y="0"/>
                    <a:pt x="18" y="5"/>
                    <a:pt x="21" y="14"/>
                  </a:cubicBezTo>
                  <a:cubicBezTo>
                    <a:pt x="24" y="23"/>
                    <a:pt x="17" y="33"/>
                    <a:pt x="17" y="33"/>
                  </a:cubicBezTo>
                  <a:cubicBezTo>
                    <a:pt x="17" y="33"/>
                    <a:pt x="5" y="29"/>
                    <a:pt x="3" y="2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ŝliḓé">
              <a:extLst>
                <a:ext uri="{FF2B5EF4-FFF2-40B4-BE49-F238E27FC236}">
                  <a16:creationId xmlns:a16="http://schemas.microsoft.com/office/drawing/2014/main" id="{86352705-0706-4757-A7AC-1D3CF77650F1}"/>
                </a:ext>
              </a:extLst>
            </p:cNvPr>
            <p:cNvSpPr/>
            <p:nvPr/>
          </p:nvSpPr>
          <p:spPr bwMode="auto">
            <a:xfrm>
              <a:off x="8607425" y="3844925"/>
              <a:ext cx="254000" cy="177800"/>
            </a:xfrm>
            <a:custGeom>
              <a:avLst/>
              <a:gdLst>
                <a:gd name="T0" fmla="*/ 19 w 33"/>
                <a:gd name="T1" fmla="*/ 3 h 23"/>
                <a:gd name="T2" fmla="*/ 33 w 33"/>
                <a:gd name="T3" fmla="*/ 16 h 23"/>
                <a:gd name="T4" fmla="*/ 14 w 33"/>
                <a:gd name="T5" fmla="*/ 21 h 23"/>
                <a:gd name="T6" fmla="*/ 0 w 33"/>
                <a:gd name="T7" fmla="*/ 7 h 23"/>
                <a:gd name="T8" fmla="*/ 19 w 3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19" y="3"/>
                  </a:moveTo>
                  <a:cubicBezTo>
                    <a:pt x="28" y="5"/>
                    <a:pt x="33" y="16"/>
                    <a:pt x="33" y="16"/>
                  </a:cubicBezTo>
                  <a:cubicBezTo>
                    <a:pt x="33" y="16"/>
                    <a:pt x="24" y="23"/>
                    <a:pt x="14" y="21"/>
                  </a:cubicBezTo>
                  <a:cubicBezTo>
                    <a:pt x="5" y="19"/>
                    <a:pt x="0" y="7"/>
                    <a:pt x="0" y="7"/>
                  </a:cubicBezTo>
                  <a:cubicBezTo>
                    <a:pt x="0" y="7"/>
                    <a:pt x="10" y="0"/>
                    <a:pt x="19" y="3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lîḍê">
              <a:extLst>
                <a:ext uri="{FF2B5EF4-FFF2-40B4-BE49-F238E27FC236}">
                  <a16:creationId xmlns:a16="http://schemas.microsoft.com/office/drawing/2014/main" id="{24801305-AEEE-4DF2-B597-2493D68A9833}"/>
                </a:ext>
              </a:extLst>
            </p:cNvPr>
            <p:cNvSpPr/>
            <p:nvPr/>
          </p:nvSpPr>
          <p:spPr bwMode="auto">
            <a:xfrm>
              <a:off x="8715375" y="3629025"/>
              <a:ext cx="207963" cy="209550"/>
            </a:xfrm>
            <a:custGeom>
              <a:avLst/>
              <a:gdLst>
                <a:gd name="T0" fmla="*/ 7 w 27"/>
                <a:gd name="T1" fmla="*/ 6 h 27"/>
                <a:gd name="T2" fmla="*/ 27 w 27"/>
                <a:gd name="T3" fmla="*/ 3 h 27"/>
                <a:gd name="T4" fmla="*/ 19 w 27"/>
                <a:gd name="T5" fmla="*/ 21 h 27"/>
                <a:gd name="T6" fmla="*/ 0 w 27"/>
                <a:gd name="T7" fmla="*/ 24 h 27"/>
                <a:gd name="T8" fmla="*/ 7 w 27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7" y="6"/>
                  </a:moveTo>
                  <a:cubicBezTo>
                    <a:pt x="15" y="0"/>
                    <a:pt x="27" y="3"/>
                    <a:pt x="27" y="3"/>
                  </a:cubicBezTo>
                  <a:cubicBezTo>
                    <a:pt x="27" y="3"/>
                    <a:pt x="27" y="15"/>
                    <a:pt x="19" y="21"/>
                  </a:cubicBezTo>
                  <a:cubicBezTo>
                    <a:pt x="12" y="27"/>
                    <a:pt x="0" y="24"/>
                    <a:pt x="0" y="24"/>
                  </a:cubicBezTo>
                  <a:cubicBezTo>
                    <a:pt x="0" y="24"/>
                    <a:pt x="0" y="12"/>
                    <a:pt x="7" y="6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ŝ1íďé">
              <a:extLst>
                <a:ext uri="{FF2B5EF4-FFF2-40B4-BE49-F238E27FC236}">
                  <a16:creationId xmlns:a16="http://schemas.microsoft.com/office/drawing/2014/main" id="{23282BE9-FDB9-4774-A68E-F86D2DE36223}"/>
                </a:ext>
              </a:extLst>
            </p:cNvPr>
            <p:cNvSpPr/>
            <p:nvPr/>
          </p:nvSpPr>
          <p:spPr bwMode="auto">
            <a:xfrm>
              <a:off x="4132263" y="1346200"/>
              <a:ext cx="849313" cy="1381125"/>
            </a:xfrm>
            <a:custGeom>
              <a:avLst/>
              <a:gdLst>
                <a:gd name="T0" fmla="*/ 106 w 110"/>
                <a:gd name="T1" fmla="*/ 179 h 179"/>
                <a:gd name="T2" fmla="*/ 0 w 110"/>
                <a:gd name="T3" fmla="*/ 2 h 179"/>
                <a:gd name="T4" fmla="*/ 2 w 110"/>
                <a:gd name="T5" fmla="*/ 0 h 179"/>
                <a:gd name="T6" fmla="*/ 110 w 110"/>
                <a:gd name="T7" fmla="*/ 178 h 179"/>
                <a:gd name="T8" fmla="*/ 106 w 11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9">
                  <a:moveTo>
                    <a:pt x="106" y="179"/>
                  </a:moveTo>
                  <a:cubicBezTo>
                    <a:pt x="90" y="111"/>
                    <a:pt x="52" y="49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5" y="46"/>
                    <a:pt x="93" y="109"/>
                    <a:pt x="110" y="178"/>
                  </a:cubicBezTo>
                  <a:lnTo>
                    <a:pt x="106" y="179"/>
                  </a:ln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Sḻíḓè">
              <a:extLst>
                <a:ext uri="{FF2B5EF4-FFF2-40B4-BE49-F238E27FC236}">
                  <a16:creationId xmlns:a16="http://schemas.microsoft.com/office/drawing/2014/main" id="{14334653-28F5-4AD2-A232-F65318D9D22D}"/>
                </a:ext>
              </a:extLst>
            </p:cNvPr>
            <p:cNvSpPr/>
            <p:nvPr/>
          </p:nvSpPr>
          <p:spPr bwMode="auto">
            <a:xfrm>
              <a:off x="4672013" y="1747838"/>
              <a:ext cx="309563" cy="354013"/>
            </a:xfrm>
            <a:custGeom>
              <a:avLst/>
              <a:gdLst>
                <a:gd name="T0" fmla="*/ 32 w 40"/>
                <a:gd name="T1" fmla="*/ 30 h 46"/>
                <a:gd name="T2" fmla="*/ 33 w 40"/>
                <a:gd name="T3" fmla="*/ 0 h 46"/>
                <a:gd name="T4" fmla="*/ 8 w 40"/>
                <a:gd name="T5" fmla="*/ 16 h 46"/>
                <a:gd name="T6" fmla="*/ 7 w 40"/>
                <a:gd name="T7" fmla="*/ 46 h 46"/>
                <a:gd name="T8" fmla="*/ 32 w 40"/>
                <a:gd name="T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6">
                  <a:moveTo>
                    <a:pt x="32" y="30"/>
                  </a:moveTo>
                  <a:cubicBezTo>
                    <a:pt x="40" y="18"/>
                    <a:pt x="33" y="0"/>
                    <a:pt x="33" y="0"/>
                  </a:cubicBezTo>
                  <a:cubicBezTo>
                    <a:pt x="33" y="0"/>
                    <a:pt x="15" y="3"/>
                    <a:pt x="8" y="16"/>
                  </a:cubicBezTo>
                  <a:cubicBezTo>
                    <a:pt x="0" y="28"/>
                    <a:pt x="7" y="46"/>
                    <a:pt x="7" y="46"/>
                  </a:cubicBezTo>
                  <a:cubicBezTo>
                    <a:pt x="7" y="46"/>
                    <a:pt x="25" y="43"/>
                    <a:pt x="32" y="3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1íḓe">
              <a:extLst>
                <a:ext uri="{FF2B5EF4-FFF2-40B4-BE49-F238E27FC236}">
                  <a16:creationId xmlns:a16="http://schemas.microsoft.com/office/drawing/2014/main" id="{39E3E010-1450-4D2E-903C-78C37528B0FB}"/>
                </a:ext>
              </a:extLst>
            </p:cNvPr>
            <p:cNvSpPr/>
            <p:nvPr/>
          </p:nvSpPr>
          <p:spPr bwMode="auto">
            <a:xfrm>
              <a:off x="4278313" y="1885950"/>
              <a:ext cx="409575" cy="247650"/>
            </a:xfrm>
            <a:custGeom>
              <a:avLst/>
              <a:gdLst>
                <a:gd name="T0" fmla="*/ 28 w 53"/>
                <a:gd name="T1" fmla="*/ 1 h 32"/>
                <a:gd name="T2" fmla="*/ 0 w 53"/>
                <a:gd name="T3" fmla="*/ 14 h 32"/>
                <a:gd name="T4" fmla="*/ 25 w 53"/>
                <a:gd name="T5" fmla="*/ 30 h 32"/>
                <a:gd name="T6" fmla="*/ 53 w 53"/>
                <a:gd name="T7" fmla="*/ 18 h 32"/>
                <a:gd name="T8" fmla="*/ 28 w 53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2">
                  <a:moveTo>
                    <a:pt x="28" y="1"/>
                  </a:moveTo>
                  <a:cubicBezTo>
                    <a:pt x="13" y="0"/>
                    <a:pt x="0" y="14"/>
                    <a:pt x="0" y="14"/>
                  </a:cubicBezTo>
                  <a:cubicBezTo>
                    <a:pt x="0" y="14"/>
                    <a:pt x="11" y="29"/>
                    <a:pt x="25" y="30"/>
                  </a:cubicBezTo>
                  <a:cubicBezTo>
                    <a:pt x="40" y="32"/>
                    <a:pt x="53" y="18"/>
                    <a:pt x="53" y="18"/>
                  </a:cubicBezTo>
                  <a:cubicBezTo>
                    <a:pt x="53" y="18"/>
                    <a:pt x="42" y="3"/>
                    <a:pt x="28" y="1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ṧḷiḍê">
              <a:extLst>
                <a:ext uri="{FF2B5EF4-FFF2-40B4-BE49-F238E27FC236}">
                  <a16:creationId xmlns:a16="http://schemas.microsoft.com/office/drawing/2014/main" id="{82B90D4D-A10E-4B13-94CD-81EC5537AFBC}"/>
                </a:ext>
              </a:extLst>
            </p:cNvPr>
            <p:cNvSpPr/>
            <p:nvPr/>
          </p:nvSpPr>
          <p:spPr bwMode="auto">
            <a:xfrm>
              <a:off x="4164013" y="1631950"/>
              <a:ext cx="346075" cy="207963"/>
            </a:xfrm>
            <a:custGeom>
              <a:avLst/>
              <a:gdLst>
                <a:gd name="T0" fmla="*/ 23 w 45"/>
                <a:gd name="T1" fmla="*/ 1 h 27"/>
                <a:gd name="T2" fmla="*/ 0 w 45"/>
                <a:gd name="T3" fmla="*/ 11 h 27"/>
                <a:gd name="T4" fmla="*/ 21 w 45"/>
                <a:gd name="T5" fmla="*/ 26 h 27"/>
                <a:gd name="T6" fmla="*/ 45 w 45"/>
                <a:gd name="T7" fmla="*/ 15 h 27"/>
                <a:gd name="T8" fmla="*/ 23 w 4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3" y="1"/>
                  </a:moveTo>
                  <a:cubicBezTo>
                    <a:pt x="11" y="0"/>
                    <a:pt x="0" y="11"/>
                    <a:pt x="0" y="11"/>
                  </a:cubicBezTo>
                  <a:cubicBezTo>
                    <a:pt x="0" y="11"/>
                    <a:pt x="9" y="25"/>
                    <a:pt x="21" y="26"/>
                  </a:cubicBezTo>
                  <a:cubicBezTo>
                    <a:pt x="34" y="27"/>
                    <a:pt x="45" y="15"/>
                    <a:pt x="45" y="15"/>
                  </a:cubicBezTo>
                  <a:cubicBezTo>
                    <a:pt x="45" y="15"/>
                    <a:pt x="36" y="2"/>
                    <a:pt x="23" y="1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ļîḋé">
              <a:extLst>
                <a:ext uri="{FF2B5EF4-FFF2-40B4-BE49-F238E27FC236}">
                  <a16:creationId xmlns:a16="http://schemas.microsoft.com/office/drawing/2014/main" id="{1EB937D3-8E72-4FBA-BAA9-15E2629F1F20}"/>
                </a:ext>
              </a:extLst>
            </p:cNvPr>
            <p:cNvSpPr/>
            <p:nvPr/>
          </p:nvSpPr>
          <p:spPr bwMode="auto">
            <a:xfrm>
              <a:off x="4456113" y="1454150"/>
              <a:ext cx="239713" cy="309563"/>
            </a:xfrm>
            <a:custGeom>
              <a:avLst/>
              <a:gdLst>
                <a:gd name="T0" fmla="*/ 27 w 31"/>
                <a:gd name="T1" fmla="*/ 24 h 40"/>
                <a:gd name="T2" fmla="*/ 24 w 31"/>
                <a:gd name="T3" fmla="*/ 0 h 40"/>
                <a:gd name="T4" fmla="*/ 5 w 31"/>
                <a:gd name="T5" fmla="*/ 16 h 40"/>
                <a:gd name="T6" fmla="*/ 8 w 31"/>
                <a:gd name="T7" fmla="*/ 40 h 40"/>
                <a:gd name="T8" fmla="*/ 27 w 31"/>
                <a:gd name="T9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0">
                  <a:moveTo>
                    <a:pt x="27" y="24"/>
                  </a:moveTo>
                  <a:cubicBezTo>
                    <a:pt x="31" y="13"/>
                    <a:pt x="24" y="0"/>
                    <a:pt x="24" y="0"/>
                  </a:cubicBezTo>
                  <a:cubicBezTo>
                    <a:pt x="24" y="0"/>
                    <a:pt x="9" y="5"/>
                    <a:pt x="5" y="16"/>
                  </a:cubicBezTo>
                  <a:cubicBezTo>
                    <a:pt x="0" y="26"/>
                    <a:pt x="8" y="40"/>
                    <a:pt x="8" y="40"/>
                  </a:cubicBezTo>
                  <a:cubicBezTo>
                    <a:pt x="8" y="40"/>
                    <a:pt x="22" y="35"/>
                    <a:pt x="27" y="24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ṩ1íḑé">
              <a:extLst>
                <a:ext uri="{FF2B5EF4-FFF2-40B4-BE49-F238E27FC236}">
                  <a16:creationId xmlns:a16="http://schemas.microsoft.com/office/drawing/2014/main" id="{6A6948D3-8637-45E1-B4FE-ADA3D61544D6}"/>
                </a:ext>
              </a:extLst>
            </p:cNvPr>
            <p:cNvSpPr/>
            <p:nvPr/>
          </p:nvSpPr>
          <p:spPr bwMode="auto">
            <a:xfrm>
              <a:off x="4240213" y="1246188"/>
              <a:ext cx="200025" cy="261938"/>
            </a:xfrm>
            <a:custGeom>
              <a:avLst/>
              <a:gdLst>
                <a:gd name="T0" fmla="*/ 22 w 26"/>
                <a:gd name="T1" fmla="*/ 21 h 34"/>
                <a:gd name="T2" fmla="*/ 20 w 26"/>
                <a:gd name="T3" fmla="*/ 0 h 34"/>
                <a:gd name="T4" fmla="*/ 4 w 26"/>
                <a:gd name="T5" fmla="*/ 13 h 34"/>
                <a:gd name="T6" fmla="*/ 6 w 26"/>
                <a:gd name="T7" fmla="*/ 34 h 34"/>
                <a:gd name="T8" fmla="*/ 22 w 26"/>
                <a:gd name="T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4">
                  <a:moveTo>
                    <a:pt x="22" y="21"/>
                  </a:moveTo>
                  <a:cubicBezTo>
                    <a:pt x="26" y="11"/>
                    <a:pt x="20" y="0"/>
                    <a:pt x="20" y="0"/>
                  </a:cubicBezTo>
                  <a:cubicBezTo>
                    <a:pt x="20" y="0"/>
                    <a:pt x="7" y="4"/>
                    <a:pt x="4" y="13"/>
                  </a:cubicBezTo>
                  <a:cubicBezTo>
                    <a:pt x="0" y="22"/>
                    <a:pt x="6" y="34"/>
                    <a:pt x="6" y="34"/>
                  </a:cubicBezTo>
                  <a:cubicBezTo>
                    <a:pt x="6" y="34"/>
                    <a:pt x="18" y="30"/>
                    <a:pt x="22" y="21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lïḓé">
              <a:extLst>
                <a:ext uri="{FF2B5EF4-FFF2-40B4-BE49-F238E27FC236}">
                  <a16:creationId xmlns:a16="http://schemas.microsoft.com/office/drawing/2014/main" id="{882F41F7-D0CB-47AB-961F-BFF4B5F694F2}"/>
                </a:ext>
              </a:extLst>
            </p:cNvPr>
            <p:cNvSpPr/>
            <p:nvPr/>
          </p:nvSpPr>
          <p:spPr bwMode="auto">
            <a:xfrm>
              <a:off x="4000500" y="1416050"/>
              <a:ext cx="271463" cy="177800"/>
            </a:xfrm>
            <a:custGeom>
              <a:avLst/>
              <a:gdLst>
                <a:gd name="T0" fmla="*/ 16 w 35"/>
                <a:gd name="T1" fmla="*/ 2 h 23"/>
                <a:gd name="T2" fmla="*/ 0 w 35"/>
                <a:gd name="T3" fmla="*/ 15 h 23"/>
                <a:gd name="T4" fmla="*/ 19 w 35"/>
                <a:gd name="T5" fmla="*/ 21 h 23"/>
                <a:gd name="T6" fmla="*/ 35 w 35"/>
                <a:gd name="T7" fmla="*/ 8 h 23"/>
                <a:gd name="T8" fmla="*/ 16 w 3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3">
                  <a:moveTo>
                    <a:pt x="16" y="2"/>
                  </a:moveTo>
                  <a:cubicBezTo>
                    <a:pt x="6" y="4"/>
                    <a:pt x="0" y="15"/>
                    <a:pt x="0" y="15"/>
                  </a:cubicBezTo>
                  <a:cubicBezTo>
                    <a:pt x="0" y="15"/>
                    <a:pt x="10" y="23"/>
                    <a:pt x="19" y="21"/>
                  </a:cubicBezTo>
                  <a:cubicBezTo>
                    <a:pt x="29" y="20"/>
                    <a:pt x="35" y="8"/>
                    <a:pt x="35" y="8"/>
                  </a:cubicBezTo>
                  <a:cubicBezTo>
                    <a:pt x="35" y="8"/>
                    <a:pt x="26" y="0"/>
                    <a:pt x="16" y="2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ḻîḑè">
              <a:extLst>
                <a:ext uri="{FF2B5EF4-FFF2-40B4-BE49-F238E27FC236}">
                  <a16:creationId xmlns:a16="http://schemas.microsoft.com/office/drawing/2014/main" id="{4425F6D9-5FFD-4FBE-AF01-E6C3394DDF3B}"/>
                </a:ext>
              </a:extLst>
            </p:cNvPr>
            <p:cNvSpPr/>
            <p:nvPr/>
          </p:nvSpPr>
          <p:spPr bwMode="auto">
            <a:xfrm>
              <a:off x="3962400" y="1176338"/>
              <a:ext cx="215900" cy="215900"/>
            </a:xfrm>
            <a:custGeom>
              <a:avLst/>
              <a:gdLst>
                <a:gd name="T0" fmla="*/ 20 w 28"/>
                <a:gd name="T1" fmla="*/ 7 h 28"/>
                <a:gd name="T2" fmla="*/ 0 w 28"/>
                <a:gd name="T3" fmla="*/ 2 h 28"/>
                <a:gd name="T4" fmla="*/ 7 w 28"/>
                <a:gd name="T5" fmla="*/ 22 h 28"/>
                <a:gd name="T6" fmla="*/ 27 w 28"/>
                <a:gd name="T7" fmla="*/ 27 h 28"/>
                <a:gd name="T8" fmla="*/ 20 w 28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0" y="7"/>
                  </a:moveTo>
                  <a:cubicBezTo>
                    <a:pt x="13" y="0"/>
                    <a:pt x="0" y="2"/>
                    <a:pt x="0" y="2"/>
                  </a:cubicBezTo>
                  <a:cubicBezTo>
                    <a:pt x="0" y="2"/>
                    <a:pt x="0" y="15"/>
                    <a:pt x="7" y="22"/>
                  </a:cubicBezTo>
                  <a:cubicBezTo>
                    <a:pt x="14" y="28"/>
                    <a:pt x="27" y="27"/>
                    <a:pt x="27" y="27"/>
                  </a:cubicBezTo>
                  <a:cubicBezTo>
                    <a:pt x="27" y="27"/>
                    <a:pt x="28" y="14"/>
                    <a:pt x="20" y="7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ḷiďé">
              <a:extLst>
                <a:ext uri="{FF2B5EF4-FFF2-40B4-BE49-F238E27FC236}">
                  <a16:creationId xmlns:a16="http://schemas.microsoft.com/office/drawing/2014/main" id="{7DB0BB0F-344B-4F42-8117-8DE9B18FDB40}"/>
                </a:ext>
              </a:extLst>
            </p:cNvPr>
            <p:cNvSpPr/>
            <p:nvPr/>
          </p:nvSpPr>
          <p:spPr bwMode="auto">
            <a:xfrm>
              <a:off x="4110038" y="2371725"/>
              <a:ext cx="4025900" cy="2746375"/>
            </a:xfrm>
            <a:custGeom>
              <a:avLst/>
              <a:gdLst>
                <a:gd name="T0" fmla="*/ 476 w 522"/>
                <a:gd name="T1" fmla="*/ 0 h 356"/>
                <a:gd name="T2" fmla="*/ 47 w 522"/>
                <a:gd name="T3" fmla="*/ 0 h 356"/>
                <a:gd name="T4" fmla="*/ 0 w 522"/>
                <a:gd name="T5" fmla="*/ 47 h 356"/>
                <a:gd name="T6" fmla="*/ 0 w 522"/>
                <a:gd name="T7" fmla="*/ 310 h 356"/>
                <a:gd name="T8" fmla="*/ 47 w 522"/>
                <a:gd name="T9" fmla="*/ 356 h 356"/>
                <a:gd name="T10" fmla="*/ 476 w 522"/>
                <a:gd name="T11" fmla="*/ 356 h 356"/>
                <a:gd name="T12" fmla="*/ 522 w 522"/>
                <a:gd name="T13" fmla="*/ 310 h 356"/>
                <a:gd name="T14" fmla="*/ 522 w 522"/>
                <a:gd name="T15" fmla="*/ 47 h 356"/>
                <a:gd name="T16" fmla="*/ 476 w 522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356">
                  <a:moveTo>
                    <a:pt x="47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36"/>
                    <a:pt x="21" y="356"/>
                    <a:pt x="47" y="356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501" y="356"/>
                    <a:pt x="522" y="336"/>
                    <a:pt x="522" y="310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21"/>
                    <a:pt x="501" y="0"/>
                    <a:pt x="476" y="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liḓê">
              <a:extLst>
                <a:ext uri="{FF2B5EF4-FFF2-40B4-BE49-F238E27FC236}">
                  <a16:creationId xmlns:a16="http://schemas.microsoft.com/office/drawing/2014/main" id="{1E485C9C-7B82-4357-A8DD-14A7501FE12F}"/>
                </a:ext>
              </a:extLst>
            </p:cNvPr>
            <p:cNvSpPr/>
            <p:nvPr/>
          </p:nvSpPr>
          <p:spPr bwMode="auto">
            <a:xfrm>
              <a:off x="4302125" y="2565400"/>
              <a:ext cx="3433763" cy="2366963"/>
            </a:xfrm>
            <a:custGeom>
              <a:avLst/>
              <a:gdLst>
                <a:gd name="T0" fmla="*/ 22 w 445"/>
                <a:gd name="T1" fmla="*/ 307 h 307"/>
                <a:gd name="T2" fmla="*/ 0 w 445"/>
                <a:gd name="T3" fmla="*/ 285 h 307"/>
                <a:gd name="T4" fmla="*/ 0 w 445"/>
                <a:gd name="T5" fmla="*/ 22 h 307"/>
                <a:gd name="T6" fmla="*/ 22 w 445"/>
                <a:gd name="T7" fmla="*/ 0 h 307"/>
                <a:gd name="T8" fmla="*/ 424 w 445"/>
                <a:gd name="T9" fmla="*/ 0 h 307"/>
                <a:gd name="T10" fmla="*/ 445 w 445"/>
                <a:gd name="T11" fmla="*/ 22 h 307"/>
                <a:gd name="T12" fmla="*/ 445 w 445"/>
                <a:gd name="T13" fmla="*/ 285 h 307"/>
                <a:gd name="T14" fmla="*/ 424 w 445"/>
                <a:gd name="T15" fmla="*/ 307 h 307"/>
                <a:gd name="T16" fmla="*/ 22 w 445"/>
                <a:gd name="T1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5" h="307">
                  <a:moveTo>
                    <a:pt x="22" y="307"/>
                  </a:moveTo>
                  <a:cubicBezTo>
                    <a:pt x="10" y="307"/>
                    <a:pt x="0" y="297"/>
                    <a:pt x="0" y="2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36" y="0"/>
                    <a:pt x="445" y="10"/>
                    <a:pt x="445" y="22"/>
                  </a:cubicBezTo>
                  <a:cubicBezTo>
                    <a:pt x="445" y="285"/>
                    <a:pt x="445" y="285"/>
                    <a:pt x="445" y="285"/>
                  </a:cubicBezTo>
                  <a:cubicBezTo>
                    <a:pt x="445" y="297"/>
                    <a:pt x="436" y="307"/>
                    <a:pt x="424" y="307"/>
                  </a:cubicBezTo>
                  <a:lnTo>
                    <a:pt x="22" y="307"/>
                  </a:lnTo>
                  <a:close/>
                </a:path>
              </a:pathLst>
            </a:custGeom>
            <a:solidFill>
              <a:srgbClr val="D7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ḷíḋè">
              <a:extLst>
                <a:ext uri="{FF2B5EF4-FFF2-40B4-BE49-F238E27FC236}">
                  <a16:creationId xmlns:a16="http://schemas.microsoft.com/office/drawing/2014/main" id="{AECDF8D8-D616-4F20-BBEA-58B8A2AFE643}"/>
                </a:ext>
              </a:extLst>
            </p:cNvPr>
            <p:cNvSpPr/>
            <p:nvPr/>
          </p:nvSpPr>
          <p:spPr bwMode="auto">
            <a:xfrm>
              <a:off x="7820025" y="3675063"/>
              <a:ext cx="215900" cy="2174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ṩḷídê">
              <a:extLst>
                <a:ext uri="{FF2B5EF4-FFF2-40B4-BE49-F238E27FC236}">
                  <a16:creationId xmlns:a16="http://schemas.microsoft.com/office/drawing/2014/main" id="{F9F44AD1-F8E3-42E6-9DFE-51BF1795E20D}"/>
                </a:ext>
              </a:extLst>
            </p:cNvPr>
            <p:cNvSpPr/>
            <p:nvPr/>
          </p:nvSpPr>
          <p:spPr bwMode="auto">
            <a:xfrm>
              <a:off x="5791200" y="2835275"/>
              <a:ext cx="849313" cy="995363"/>
            </a:xfrm>
            <a:custGeom>
              <a:avLst/>
              <a:gdLst>
                <a:gd name="T0" fmla="*/ 91 w 110"/>
                <a:gd name="T1" fmla="*/ 19 h 129"/>
                <a:gd name="T2" fmla="*/ 46 w 110"/>
                <a:gd name="T3" fmla="*/ 0 h 129"/>
                <a:gd name="T4" fmla="*/ 46 w 110"/>
                <a:gd name="T5" fmla="*/ 65 h 129"/>
                <a:gd name="T6" fmla="*/ 46 w 110"/>
                <a:gd name="T7" fmla="*/ 65 h 129"/>
                <a:gd name="T8" fmla="*/ 0 w 110"/>
                <a:gd name="T9" fmla="*/ 110 h 129"/>
                <a:gd name="T10" fmla="*/ 46 w 110"/>
                <a:gd name="T11" fmla="*/ 129 h 129"/>
                <a:gd name="T12" fmla="*/ 91 w 110"/>
                <a:gd name="T13" fmla="*/ 110 h 129"/>
                <a:gd name="T14" fmla="*/ 110 w 110"/>
                <a:gd name="T15" fmla="*/ 65 h 129"/>
                <a:gd name="T16" fmla="*/ 91 w 110"/>
                <a:gd name="T17" fmla="*/ 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9">
                  <a:moveTo>
                    <a:pt x="91" y="19"/>
                  </a:moveTo>
                  <a:cubicBezTo>
                    <a:pt x="80" y="8"/>
                    <a:pt x="63" y="0"/>
                    <a:pt x="46" y="0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2" y="122"/>
                    <a:pt x="28" y="129"/>
                    <a:pt x="46" y="129"/>
                  </a:cubicBezTo>
                  <a:cubicBezTo>
                    <a:pt x="63" y="129"/>
                    <a:pt x="80" y="122"/>
                    <a:pt x="91" y="110"/>
                  </a:cubicBezTo>
                  <a:cubicBezTo>
                    <a:pt x="103" y="99"/>
                    <a:pt x="110" y="82"/>
                    <a:pt x="110" y="65"/>
                  </a:cubicBezTo>
                  <a:cubicBezTo>
                    <a:pt x="110" y="47"/>
                    <a:pt x="103" y="31"/>
                    <a:pt x="91" y="19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ş1iḋê">
              <a:extLst>
                <a:ext uri="{FF2B5EF4-FFF2-40B4-BE49-F238E27FC236}">
                  <a16:creationId xmlns:a16="http://schemas.microsoft.com/office/drawing/2014/main" id="{6D1C9756-7F83-4D1F-ADB9-7F8BDE23978B}"/>
                </a:ext>
              </a:extLst>
            </p:cNvPr>
            <p:cNvSpPr/>
            <p:nvPr/>
          </p:nvSpPr>
          <p:spPr bwMode="auto">
            <a:xfrm>
              <a:off x="5645150" y="2835275"/>
              <a:ext cx="501650" cy="847725"/>
            </a:xfrm>
            <a:custGeom>
              <a:avLst/>
              <a:gdLst>
                <a:gd name="T0" fmla="*/ 19 w 65"/>
                <a:gd name="T1" fmla="*/ 19 h 110"/>
                <a:gd name="T2" fmla="*/ 0 w 65"/>
                <a:gd name="T3" fmla="*/ 65 h 110"/>
                <a:gd name="T4" fmla="*/ 19 w 65"/>
                <a:gd name="T5" fmla="*/ 110 h 110"/>
                <a:gd name="T6" fmla="*/ 65 w 65"/>
                <a:gd name="T7" fmla="*/ 65 h 110"/>
                <a:gd name="T8" fmla="*/ 65 w 65"/>
                <a:gd name="T9" fmla="*/ 0 h 110"/>
                <a:gd name="T10" fmla="*/ 19 w 65"/>
                <a:gd name="T11" fmla="*/ 1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0">
                  <a:moveTo>
                    <a:pt x="19" y="19"/>
                  </a:moveTo>
                  <a:cubicBezTo>
                    <a:pt x="8" y="31"/>
                    <a:pt x="0" y="47"/>
                    <a:pt x="0" y="65"/>
                  </a:cubicBezTo>
                  <a:cubicBezTo>
                    <a:pt x="0" y="82"/>
                    <a:pt x="8" y="99"/>
                    <a:pt x="19" y="110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7" y="0"/>
                    <a:pt x="31" y="8"/>
                    <a:pt x="19" y="19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ľídê">
              <a:extLst>
                <a:ext uri="{FF2B5EF4-FFF2-40B4-BE49-F238E27FC236}">
                  <a16:creationId xmlns:a16="http://schemas.microsoft.com/office/drawing/2014/main" id="{44B255B5-A50C-40E7-A699-02C7AEA4BA4B}"/>
                </a:ext>
              </a:extLst>
            </p:cNvPr>
            <p:cNvSpPr/>
            <p:nvPr/>
          </p:nvSpPr>
          <p:spPr bwMode="auto">
            <a:xfrm>
              <a:off x="4579938" y="2851150"/>
              <a:ext cx="933450" cy="993775"/>
            </a:xfrm>
            <a:custGeom>
              <a:avLst/>
              <a:gdLst>
                <a:gd name="T0" fmla="*/ 112 w 121"/>
                <a:gd name="T1" fmla="*/ 32 h 129"/>
                <a:gd name="T2" fmla="*/ 89 w 121"/>
                <a:gd name="T3" fmla="*/ 8 h 129"/>
                <a:gd name="T4" fmla="*/ 56 w 121"/>
                <a:gd name="T5" fmla="*/ 0 h 129"/>
                <a:gd name="T6" fmla="*/ 56 w 121"/>
                <a:gd name="T7" fmla="*/ 30 h 129"/>
                <a:gd name="T8" fmla="*/ 74 w 121"/>
                <a:gd name="T9" fmla="*/ 34 h 129"/>
                <a:gd name="T10" fmla="*/ 86 w 121"/>
                <a:gd name="T11" fmla="*/ 47 h 129"/>
                <a:gd name="T12" fmla="*/ 91 w 121"/>
                <a:gd name="T13" fmla="*/ 64 h 129"/>
                <a:gd name="T14" fmla="*/ 86 w 121"/>
                <a:gd name="T15" fmla="*/ 81 h 129"/>
                <a:gd name="T16" fmla="*/ 74 w 121"/>
                <a:gd name="T17" fmla="*/ 94 h 129"/>
                <a:gd name="T18" fmla="*/ 56 w 121"/>
                <a:gd name="T19" fmla="*/ 99 h 129"/>
                <a:gd name="T20" fmla="*/ 39 w 121"/>
                <a:gd name="T21" fmla="*/ 94 h 129"/>
                <a:gd name="T22" fmla="*/ 26 w 121"/>
                <a:gd name="T23" fmla="*/ 81 h 129"/>
                <a:gd name="T24" fmla="*/ 0 w 121"/>
                <a:gd name="T25" fmla="*/ 96 h 129"/>
                <a:gd name="T26" fmla="*/ 24 w 121"/>
                <a:gd name="T27" fmla="*/ 120 h 129"/>
                <a:gd name="T28" fmla="*/ 56 w 121"/>
                <a:gd name="T29" fmla="*/ 129 h 129"/>
                <a:gd name="T30" fmla="*/ 89 w 121"/>
                <a:gd name="T31" fmla="*/ 120 h 129"/>
                <a:gd name="T32" fmla="*/ 112 w 121"/>
                <a:gd name="T33" fmla="*/ 96 h 129"/>
                <a:gd name="T34" fmla="*/ 121 w 121"/>
                <a:gd name="T35" fmla="*/ 64 h 129"/>
                <a:gd name="T36" fmla="*/ 112 w 121"/>
                <a:gd name="T37" fmla="*/ 3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29">
                  <a:moveTo>
                    <a:pt x="112" y="32"/>
                  </a:moveTo>
                  <a:cubicBezTo>
                    <a:pt x="106" y="22"/>
                    <a:pt x="98" y="14"/>
                    <a:pt x="89" y="8"/>
                  </a:cubicBezTo>
                  <a:cubicBezTo>
                    <a:pt x="79" y="3"/>
                    <a:pt x="68" y="0"/>
                    <a:pt x="56" y="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3" y="30"/>
                    <a:pt x="68" y="31"/>
                    <a:pt x="74" y="34"/>
                  </a:cubicBezTo>
                  <a:cubicBezTo>
                    <a:pt x="79" y="37"/>
                    <a:pt x="83" y="42"/>
                    <a:pt x="86" y="47"/>
                  </a:cubicBezTo>
                  <a:cubicBezTo>
                    <a:pt x="89" y="52"/>
                    <a:pt x="91" y="58"/>
                    <a:pt x="91" y="64"/>
                  </a:cubicBezTo>
                  <a:cubicBezTo>
                    <a:pt x="91" y="70"/>
                    <a:pt x="89" y="76"/>
                    <a:pt x="86" y="81"/>
                  </a:cubicBezTo>
                  <a:cubicBezTo>
                    <a:pt x="83" y="87"/>
                    <a:pt x="79" y="91"/>
                    <a:pt x="74" y="94"/>
                  </a:cubicBezTo>
                  <a:cubicBezTo>
                    <a:pt x="68" y="97"/>
                    <a:pt x="63" y="99"/>
                    <a:pt x="56" y="99"/>
                  </a:cubicBezTo>
                  <a:cubicBezTo>
                    <a:pt x="50" y="99"/>
                    <a:pt x="44" y="97"/>
                    <a:pt x="39" y="94"/>
                  </a:cubicBezTo>
                  <a:cubicBezTo>
                    <a:pt x="34" y="91"/>
                    <a:pt x="29" y="87"/>
                    <a:pt x="26" y="8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6" y="106"/>
                    <a:pt x="14" y="114"/>
                    <a:pt x="24" y="120"/>
                  </a:cubicBezTo>
                  <a:cubicBezTo>
                    <a:pt x="33" y="126"/>
                    <a:pt x="45" y="129"/>
                    <a:pt x="56" y="129"/>
                  </a:cubicBezTo>
                  <a:cubicBezTo>
                    <a:pt x="68" y="129"/>
                    <a:pt x="79" y="126"/>
                    <a:pt x="89" y="120"/>
                  </a:cubicBezTo>
                  <a:cubicBezTo>
                    <a:pt x="98" y="114"/>
                    <a:pt x="106" y="106"/>
                    <a:pt x="112" y="96"/>
                  </a:cubicBezTo>
                  <a:cubicBezTo>
                    <a:pt x="118" y="87"/>
                    <a:pt x="121" y="76"/>
                    <a:pt x="121" y="64"/>
                  </a:cubicBezTo>
                  <a:cubicBezTo>
                    <a:pt x="121" y="52"/>
                    <a:pt x="118" y="41"/>
                    <a:pt x="112" y="32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ļîdè">
              <a:extLst>
                <a:ext uri="{FF2B5EF4-FFF2-40B4-BE49-F238E27FC236}">
                  <a16:creationId xmlns:a16="http://schemas.microsoft.com/office/drawing/2014/main" id="{D7E9EA66-4665-4D1B-A8AA-60B550E56AEA}"/>
                </a:ext>
              </a:extLst>
            </p:cNvPr>
            <p:cNvSpPr/>
            <p:nvPr/>
          </p:nvSpPr>
          <p:spPr bwMode="auto">
            <a:xfrm>
              <a:off x="4518025" y="2851150"/>
              <a:ext cx="493713" cy="739775"/>
            </a:xfrm>
            <a:custGeom>
              <a:avLst/>
              <a:gdLst>
                <a:gd name="T0" fmla="*/ 32 w 64"/>
                <a:gd name="T1" fmla="*/ 8 h 96"/>
                <a:gd name="T2" fmla="*/ 8 w 64"/>
                <a:gd name="T3" fmla="*/ 32 h 96"/>
                <a:gd name="T4" fmla="*/ 0 w 64"/>
                <a:gd name="T5" fmla="*/ 64 h 96"/>
                <a:gd name="T6" fmla="*/ 8 w 64"/>
                <a:gd name="T7" fmla="*/ 96 h 96"/>
                <a:gd name="T8" fmla="*/ 34 w 64"/>
                <a:gd name="T9" fmla="*/ 81 h 96"/>
                <a:gd name="T10" fmla="*/ 30 w 64"/>
                <a:gd name="T11" fmla="*/ 64 h 96"/>
                <a:gd name="T12" fmla="*/ 34 w 64"/>
                <a:gd name="T13" fmla="*/ 47 h 96"/>
                <a:gd name="T14" fmla="*/ 47 w 64"/>
                <a:gd name="T15" fmla="*/ 34 h 96"/>
                <a:gd name="T16" fmla="*/ 64 w 64"/>
                <a:gd name="T17" fmla="*/ 30 h 96"/>
                <a:gd name="T18" fmla="*/ 64 w 64"/>
                <a:gd name="T19" fmla="*/ 0 h 96"/>
                <a:gd name="T20" fmla="*/ 32 w 64"/>
                <a:gd name="T2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96">
                  <a:moveTo>
                    <a:pt x="32" y="8"/>
                  </a:moveTo>
                  <a:cubicBezTo>
                    <a:pt x="22" y="14"/>
                    <a:pt x="14" y="22"/>
                    <a:pt x="8" y="32"/>
                  </a:cubicBezTo>
                  <a:cubicBezTo>
                    <a:pt x="3" y="41"/>
                    <a:pt x="0" y="52"/>
                    <a:pt x="0" y="64"/>
                  </a:cubicBezTo>
                  <a:cubicBezTo>
                    <a:pt x="0" y="76"/>
                    <a:pt x="3" y="87"/>
                    <a:pt x="8" y="96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1" y="76"/>
                    <a:pt x="30" y="70"/>
                    <a:pt x="30" y="64"/>
                  </a:cubicBezTo>
                  <a:cubicBezTo>
                    <a:pt x="30" y="58"/>
                    <a:pt x="31" y="52"/>
                    <a:pt x="34" y="47"/>
                  </a:cubicBezTo>
                  <a:cubicBezTo>
                    <a:pt x="37" y="42"/>
                    <a:pt x="42" y="37"/>
                    <a:pt x="47" y="34"/>
                  </a:cubicBezTo>
                  <a:cubicBezTo>
                    <a:pt x="52" y="31"/>
                    <a:pt x="58" y="30"/>
                    <a:pt x="64" y="3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3" y="0"/>
                    <a:pt x="41" y="3"/>
                    <a:pt x="32" y="8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ś1íḓè">
              <a:extLst>
                <a:ext uri="{FF2B5EF4-FFF2-40B4-BE49-F238E27FC236}">
                  <a16:creationId xmlns:a16="http://schemas.microsoft.com/office/drawing/2014/main" id="{8FD889BD-DA51-4723-9494-6FAD58830087}"/>
                </a:ext>
              </a:extLst>
            </p:cNvPr>
            <p:cNvSpPr/>
            <p:nvPr/>
          </p:nvSpPr>
          <p:spPr bwMode="auto">
            <a:xfrm>
              <a:off x="4633913" y="4060825"/>
              <a:ext cx="717550" cy="77788"/>
            </a:xfrm>
            <a:custGeom>
              <a:avLst/>
              <a:gdLst>
                <a:gd name="T0" fmla="*/ 88 w 93"/>
                <a:gd name="T1" fmla="*/ 0 h 10"/>
                <a:gd name="T2" fmla="*/ 5 w 93"/>
                <a:gd name="T3" fmla="*/ 0 h 10"/>
                <a:gd name="T4" fmla="*/ 0 w 93"/>
                <a:gd name="T5" fmla="*/ 5 h 10"/>
                <a:gd name="T6" fmla="*/ 0 w 93"/>
                <a:gd name="T7" fmla="*/ 5 h 10"/>
                <a:gd name="T8" fmla="*/ 5 w 93"/>
                <a:gd name="T9" fmla="*/ 10 h 10"/>
                <a:gd name="T10" fmla="*/ 88 w 93"/>
                <a:gd name="T11" fmla="*/ 10 h 10"/>
                <a:gd name="T12" fmla="*/ 93 w 93"/>
                <a:gd name="T13" fmla="*/ 5 h 10"/>
                <a:gd name="T14" fmla="*/ 93 w 93"/>
                <a:gd name="T15" fmla="*/ 5 h 10"/>
                <a:gd name="T16" fmla="*/ 88 w 9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">
                  <a:moveTo>
                    <a:pt x="8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1" y="10"/>
                    <a:pt x="93" y="7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2"/>
                    <a:pt x="91" y="0"/>
                    <a:pt x="88" y="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ṡlîḍe">
              <a:extLst>
                <a:ext uri="{FF2B5EF4-FFF2-40B4-BE49-F238E27FC236}">
                  <a16:creationId xmlns:a16="http://schemas.microsoft.com/office/drawing/2014/main" id="{EEB6753B-AA12-4132-99CF-1345D99B8F66}"/>
                </a:ext>
              </a:extLst>
            </p:cNvPr>
            <p:cNvSpPr/>
            <p:nvPr/>
          </p:nvSpPr>
          <p:spPr bwMode="auto">
            <a:xfrm>
              <a:off x="4633913" y="4230688"/>
              <a:ext cx="717550" cy="77788"/>
            </a:xfrm>
            <a:custGeom>
              <a:avLst/>
              <a:gdLst>
                <a:gd name="T0" fmla="*/ 88 w 93"/>
                <a:gd name="T1" fmla="*/ 0 h 10"/>
                <a:gd name="T2" fmla="*/ 5 w 93"/>
                <a:gd name="T3" fmla="*/ 0 h 10"/>
                <a:gd name="T4" fmla="*/ 0 w 93"/>
                <a:gd name="T5" fmla="*/ 5 h 10"/>
                <a:gd name="T6" fmla="*/ 0 w 93"/>
                <a:gd name="T7" fmla="*/ 5 h 10"/>
                <a:gd name="T8" fmla="*/ 5 w 93"/>
                <a:gd name="T9" fmla="*/ 10 h 10"/>
                <a:gd name="T10" fmla="*/ 88 w 93"/>
                <a:gd name="T11" fmla="*/ 10 h 10"/>
                <a:gd name="T12" fmla="*/ 93 w 93"/>
                <a:gd name="T13" fmla="*/ 5 h 10"/>
                <a:gd name="T14" fmla="*/ 93 w 93"/>
                <a:gd name="T15" fmla="*/ 5 h 10"/>
                <a:gd name="T16" fmla="*/ 88 w 9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">
                  <a:moveTo>
                    <a:pt x="8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1" y="10"/>
                    <a:pt x="93" y="8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2"/>
                    <a:pt x="91" y="0"/>
                    <a:pt x="88" y="0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$ľïḋê">
              <a:extLst>
                <a:ext uri="{FF2B5EF4-FFF2-40B4-BE49-F238E27FC236}">
                  <a16:creationId xmlns:a16="http://schemas.microsoft.com/office/drawing/2014/main" id="{EDD98D86-450C-4EFC-8435-04BF88D5A0EC}"/>
                </a:ext>
              </a:extLst>
            </p:cNvPr>
            <p:cNvSpPr/>
            <p:nvPr/>
          </p:nvSpPr>
          <p:spPr bwMode="auto">
            <a:xfrm>
              <a:off x="4633913" y="4408488"/>
              <a:ext cx="485775" cy="77788"/>
            </a:xfrm>
            <a:custGeom>
              <a:avLst/>
              <a:gdLst>
                <a:gd name="T0" fmla="*/ 58 w 63"/>
                <a:gd name="T1" fmla="*/ 0 h 10"/>
                <a:gd name="T2" fmla="*/ 5 w 63"/>
                <a:gd name="T3" fmla="*/ 0 h 10"/>
                <a:gd name="T4" fmla="*/ 0 w 63"/>
                <a:gd name="T5" fmla="*/ 5 h 10"/>
                <a:gd name="T6" fmla="*/ 0 w 63"/>
                <a:gd name="T7" fmla="*/ 5 h 10"/>
                <a:gd name="T8" fmla="*/ 5 w 63"/>
                <a:gd name="T9" fmla="*/ 10 h 10"/>
                <a:gd name="T10" fmla="*/ 58 w 63"/>
                <a:gd name="T11" fmla="*/ 10 h 10"/>
                <a:gd name="T12" fmla="*/ 63 w 63"/>
                <a:gd name="T13" fmla="*/ 5 h 10"/>
                <a:gd name="T14" fmla="*/ 63 w 63"/>
                <a:gd name="T15" fmla="*/ 5 h 10"/>
                <a:gd name="T16" fmla="*/ 58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ídê">
              <a:extLst>
                <a:ext uri="{FF2B5EF4-FFF2-40B4-BE49-F238E27FC236}">
                  <a16:creationId xmlns:a16="http://schemas.microsoft.com/office/drawing/2014/main" id="{91542ECE-51E8-4A98-B146-6DF589FB16AF}"/>
                </a:ext>
              </a:extLst>
            </p:cNvPr>
            <p:cNvSpPr/>
            <p:nvPr/>
          </p:nvSpPr>
          <p:spPr bwMode="auto">
            <a:xfrm>
              <a:off x="4657725" y="4670425"/>
              <a:ext cx="1681163" cy="107950"/>
            </a:xfrm>
            <a:custGeom>
              <a:avLst/>
              <a:gdLst>
                <a:gd name="T0" fmla="*/ 210 w 218"/>
                <a:gd name="T1" fmla="*/ 0 h 14"/>
                <a:gd name="T2" fmla="*/ 8 w 218"/>
                <a:gd name="T3" fmla="*/ 0 h 14"/>
                <a:gd name="T4" fmla="*/ 0 w 218"/>
                <a:gd name="T5" fmla="*/ 7 h 14"/>
                <a:gd name="T6" fmla="*/ 0 w 218"/>
                <a:gd name="T7" fmla="*/ 7 h 14"/>
                <a:gd name="T8" fmla="*/ 8 w 218"/>
                <a:gd name="T9" fmla="*/ 14 h 14"/>
                <a:gd name="T10" fmla="*/ 210 w 218"/>
                <a:gd name="T11" fmla="*/ 14 h 14"/>
                <a:gd name="T12" fmla="*/ 218 w 218"/>
                <a:gd name="T13" fmla="*/ 7 h 14"/>
                <a:gd name="T14" fmla="*/ 218 w 218"/>
                <a:gd name="T15" fmla="*/ 7 h 14"/>
                <a:gd name="T16" fmla="*/ 210 w 218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4">
                  <a:moveTo>
                    <a:pt x="21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210" y="14"/>
                    <a:pt x="210" y="14"/>
                    <a:pt x="210" y="14"/>
                  </a:cubicBezTo>
                  <a:cubicBezTo>
                    <a:pt x="214" y="14"/>
                    <a:pt x="218" y="11"/>
                    <a:pt x="218" y="7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8" y="3"/>
                    <a:pt x="214" y="0"/>
                    <a:pt x="210" y="0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ṧľïḑè">
              <a:extLst>
                <a:ext uri="{FF2B5EF4-FFF2-40B4-BE49-F238E27FC236}">
                  <a16:creationId xmlns:a16="http://schemas.microsoft.com/office/drawing/2014/main" id="{3BC5BEEC-387A-45DE-90CA-2AA8C601F7E9}"/>
                </a:ext>
              </a:extLst>
            </p:cNvPr>
            <p:cNvSpPr/>
            <p:nvPr/>
          </p:nvSpPr>
          <p:spPr bwMode="auto">
            <a:xfrm>
              <a:off x="5799138" y="4192588"/>
              <a:ext cx="138113" cy="269875"/>
            </a:xfrm>
            <a:prstGeom prst="rect">
              <a:avLst/>
            </a:pr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líďé">
              <a:extLst>
                <a:ext uri="{FF2B5EF4-FFF2-40B4-BE49-F238E27FC236}">
                  <a16:creationId xmlns:a16="http://schemas.microsoft.com/office/drawing/2014/main" id="{119619E7-1034-4D3A-953B-D3901905AA02}"/>
                </a:ext>
              </a:extLst>
            </p:cNvPr>
            <p:cNvSpPr/>
            <p:nvPr/>
          </p:nvSpPr>
          <p:spPr bwMode="auto">
            <a:xfrm>
              <a:off x="6038850" y="4092575"/>
              <a:ext cx="146050" cy="369888"/>
            </a:xfrm>
            <a:prstGeom prst="rect">
              <a:avLst/>
            </a:pr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ṣ1ïḋê">
              <a:extLst>
                <a:ext uri="{FF2B5EF4-FFF2-40B4-BE49-F238E27FC236}">
                  <a16:creationId xmlns:a16="http://schemas.microsoft.com/office/drawing/2014/main" id="{864B3F20-349A-43CA-91DD-3EA2412DBF50}"/>
                </a:ext>
              </a:extLst>
            </p:cNvPr>
            <p:cNvSpPr/>
            <p:nvPr/>
          </p:nvSpPr>
          <p:spPr bwMode="auto">
            <a:xfrm>
              <a:off x="6292850" y="4000500"/>
              <a:ext cx="146050" cy="461963"/>
            </a:xfrm>
            <a:prstGeom prst="rect">
              <a:avLst/>
            </a:pr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ļíḓê">
              <a:extLst>
                <a:ext uri="{FF2B5EF4-FFF2-40B4-BE49-F238E27FC236}">
                  <a16:creationId xmlns:a16="http://schemas.microsoft.com/office/drawing/2014/main" id="{8FDA96AE-F198-41AB-B42E-5139110F6465}"/>
                </a:ext>
              </a:extLst>
            </p:cNvPr>
            <p:cNvSpPr/>
            <p:nvPr/>
          </p:nvSpPr>
          <p:spPr bwMode="auto">
            <a:xfrm>
              <a:off x="7466013" y="1963738"/>
              <a:ext cx="1109663" cy="1109663"/>
            </a:xfrm>
            <a:prstGeom prst="ellipse">
              <a:avLst/>
            </a:prstGeom>
            <a:solidFill>
              <a:srgbClr val="9E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ṧļîďe">
              <a:extLst>
                <a:ext uri="{FF2B5EF4-FFF2-40B4-BE49-F238E27FC236}">
                  <a16:creationId xmlns:a16="http://schemas.microsoft.com/office/drawing/2014/main" id="{5F3C83E3-9B14-49E1-A1D3-308FA541540A}"/>
                </a:ext>
              </a:extLst>
            </p:cNvPr>
            <p:cNvSpPr/>
            <p:nvPr/>
          </p:nvSpPr>
          <p:spPr bwMode="auto">
            <a:xfrm>
              <a:off x="7681913" y="2201863"/>
              <a:ext cx="631825" cy="633413"/>
            </a:xfrm>
            <a:custGeom>
              <a:avLst/>
              <a:gdLst>
                <a:gd name="T0" fmla="*/ 82 w 82"/>
                <a:gd name="T1" fmla="*/ 73 h 82"/>
                <a:gd name="T2" fmla="*/ 65 w 82"/>
                <a:gd name="T3" fmla="*/ 56 h 82"/>
                <a:gd name="T4" fmla="*/ 68 w 82"/>
                <a:gd name="T5" fmla="*/ 52 h 82"/>
                <a:gd name="T6" fmla="*/ 63 w 82"/>
                <a:gd name="T7" fmla="*/ 48 h 82"/>
                <a:gd name="T8" fmla="*/ 57 w 82"/>
                <a:gd name="T9" fmla="*/ 12 h 82"/>
                <a:gd name="T10" fmla="*/ 12 w 82"/>
                <a:gd name="T11" fmla="*/ 12 h 82"/>
                <a:gd name="T12" fmla="*/ 12 w 82"/>
                <a:gd name="T13" fmla="*/ 57 h 82"/>
                <a:gd name="T14" fmla="*/ 47 w 82"/>
                <a:gd name="T15" fmla="*/ 63 h 82"/>
                <a:gd name="T16" fmla="*/ 52 w 82"/>
                <a:gd name="T17" fmla="*/ 68 h 82"/>
                <a:gd name="T18" fmla="*/ 55 w 82"/>
                <a:gd name="T19" fmla="*/ 65 h 82"/>
                <a:gd name="T20" fmla="*/ 73 w 82"/>
                <a:gd name="T21" fmla="*/ 82 h 82"/>
                <a:gd name="T22" fmla="*/ 82 w 82"/>
                <a:gd name="T23" fmla="*/ 73 h 82"/>
                <a:gd name="T24" fmla="*/ 21 w 82"/>
                <a:gd name="T25" fmla="*/ 48 h 82"/>
                <a:gd name="T26" fmla="*/ 21 w 82"/>
                <a:gd name="T27" fmla="*/ 21 h 82"/>
                <a:gd name="T28" fmla="*/ 48 w 82"/>
                <a:gd name="T29" fmla="*/ 21 h 82"/>
                <a:gd name="T30" fmla="*/ 48 w 82"/>
                <a:gd name="T31" fmla="*/ 48 h 82"/>
                <a:gd name="T32" fmla="*/ 21 w 82"/>
                <a:gd name="T33" fmla="*/ 4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" h="82">
                  <a:moveTo>
                    <a:pt x="82" y="73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8" y="36"/>
                    <a:pt x="66" y="22"/>
                    <a:pt x="57" y="12"/>
                  </a:cubicBezTo>
                  <a:cubicBezTo>
                    <a:pt x="44" y="0"/>
                    <a:pt x="24" y="0"/>
                    <a:pt x="12" y="12"/>
                  </a:cubicBezTo>
                  <a:cubicBezTo>
                    <a:pt x="0" y="25"/>
                    <a:pt x="0" y="45"/>
                    <a:pt x="12" y="57"/>
                  </a:cubicBezTo>
                  <a:cubicBezTo>
                    <a:pt x="22" y="66"/>
                    <a:pt x="36" y="68"/>
                    <a:pt x="47" y="63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73" y="82"/>
                    <a:pt x="73" y="82"/>
                    <a:pt x="73" y="82"/>
                  </a:cubicBezTo>
                  <a:lnTo>
                    <a:pt x="82" y="73"/>
                  </a:lnTo>
                  <a:close/>
                  <a:moveTo>
                    <a:pt x="21" y="48"/>
                  </a:moveTo>
                  <a:cubicBezTo>
                    <a:pt x="13" y="41"/>
                    <a:pt x="13" y="29"/>
                    <a:pt x="21" y="21"/>
                  </a:cubicBezTo>
                  <a:cubicBezTo>
                    <a:pt x="28" y="14"/>
                    <a:pt x="41" y="14"/>
                    <a:pt x="48" y="21"/>
                  </a:cubicBezTo>
                  <a:cubicBezTo>
                    <a:pt x="55" y="29"/>
                    <a:pt x="55" y="41"/>
                    <a:pt x="48" y="48"/>
                  </a:cubicBezTo>
                  <a:cubicBezTo>
                    <a:pt x="41" y="56"/>
                    <a:pt x="28" y="56"/>
                    <a:pt x="21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líďê">
              <a:extLst>
                <a:ext uri="{FF2B5EF4-FFF2-40B4-BE49-F238E27FC236}">
                  <a16:creationId xmlns:a16="http://schemas.microsoft.com/office/drawing/2014/main" id="{14236C72-A14B-4BDE-BE2F-ED0520158D25}"/>
                </a:ext>
              </a:extLst>
            </p:cNvPr>
            <p:cNvSpPr/>
            <p:nvPr/>
          </p:nvSpPr>
          <p:spPr bwMode="auto">
            <a:xfrm>
              <a:off x="7804150" y="4840288"/>
              <a:ext cx="339725" cy="339725"/>
            </a:xfrm>
            <a:custGeom>
              <a:avLst/>
              <a:gdLst>
                <a:gd name="T0" fmla="*/ 24 w 44"/>
                <a:gd name="T1" fmla="*/ 2 h 44"/>
                <a:gd name="T2" fmla="*/ 29 w 44"/>
                <a:gd name="T3" fmla="*/ 14 h 44"/>
                <a:gd name="T4" fmla="*/ 30 w 44"/>
                <a:gd name="T5" fmla="*/ 15 h 44"/>
                <a:gd name="T6" fmla="*/ 43 w 44"/>
                <a:gd name="T7" fmla="*/ 21 h 44"/>
                <a:gd name="T8" fmla="*/ 43 w 44"/>
                <a:gd name="T9" fmla="*/ 24 h 44"/>
                <a:gd name="T10" fmla="*/ 30 w 44"/>
                <a:gd name="T11" fmla="*/ 30 h 44"/>
                <a:gd name="T12" fmla="*/ 29 w 44"/>
                <a:gd name="T13" fmla="*/ 31 h 44"/>
                <a:gd name="T14" fmla="*/ 24 w 44"/>
                <a:gd name="T15" fmla="*/ 43 h 44"/>
                <a:gd name="T16" fmla="*/ 21 w 44"/>
                <a:gd name="T17" fmla="*/ 43 h 44"/>
                <a:gd name="T18" fmla="*/ 15 w 44"/>
                <a:gd name="T19" fmla="*/ 31 h 44"/>
                <a:gd name="T20" fmla="*/ 14 w 44"/>
                <a:gd name="T21" fmla="*/ 30 h 44"/>
                <a:gd name="T22" fmla="*/ 2 w 44"/>
                <a:gd name="T23" fmla="*/ 24 h 44"/>
                <a:gd name="T24" fmla="*/ 2 w 44"/>
                <a:gd name="T25" fmla="*/ 21 h 44"/>
                <a:gd name="T26" fmla="*/ 14 w 44"/>
                <a:gd name="T27" fmla="*/ 15 h 44"/>
                <a:gd name="T28" fmla="*/ 15 w 44"/>
                <a:gd name="T29" fmla="*/ 14 h 44"/>
                <a:gd name="T30" fmla="*/ 21 w 44"/>
                <a:gd name="T31" fmla="*/ 2 h 44"/>
                <a:gd name="T32" fmla="*/ 24 w 44"/>
                <a:gd name="T3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4" y="2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21"/>
                    <a:pt x="44" y="23"/>
                    <a:pt x="43" y="24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4"/>
                    <a:pt x="21" y="44"/>
                    <a:pt x="21" y="4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5" y="30"/>
                    <a:pt x="14" y="3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0"/>
                    <a:pt x="23" y="0"/>
                    <a:pt x="24" y="2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ḷïḓé">
              <a:extLst>
                <a:ext uri="{FF2B5EF4-FFF2-40B4-BE49-F238E27FC236}">
                  <a16:creationId xmlns:a16="http://schemas.microsoft.com/office/drawing/2014/main" id="{0B83DD44-334A-4875-9EB6-F43B9CC6F73A}"/>
                </a:ext>
              </a:extLst>
            </p:cNvPr>
            <p:cNvSpPr/>
            <p:nvPr/>
          </p:nvSpPr>
          <p:spPr bwMode="auto">
            <a:xfrm>
              <a:off x="7458075" y="4578350"/>
              <a:ext cx="277813" cy="277813"/>
            </a:xfrm>
            <a:custGeom>
              <a:avLst/>
              <a:gdLst>
                <a:gd name="T0" fmla="*/ 20 w 36"/>
                <a:gd name="T1" fmla="*/ 1 h 36"/>
                <a:gd name="T2" fmla="*/ 24 w 36"/>
                <a:gd name="T3" fmla="*/ 11 h 36"/>
                <a:gd name="T4" fmla="*/ 25 w 36"/>
                <a:gd name="T5" fmla="*/ 12 h 36"/>
                <a:gd name="T6" fmla="*/ 35 w 36"/>
                <a:gd name="T7" fmla="*/ 17 h 36"/>
                <a:gd name="T8" fmla="*/ 35 w 36"/>
                <a:gd name="T9" fmla="*/ 19 h 36"/>
                <a:gd name="T10" fmla="*/ 25 w 36"/>
                <a:gd name="T11" fmla="*/ 24 h 36"/>
                <a:gd name="T12" fmla="*/ 24 w 36"/>
                <a:gd name="T13" fmla="*/ 25 h 36"/>
                <a:gd name="T14" fmla="*/ 20 w 36"/>
                <a:gd name="T15" fmla="*/ 35 h 36"/>
                <a:gd name="T16" fmla="*/ 17 w 36"/>
                <a:gd name="T17" fmla="*/ 35 h 36"/>
                <a:gd name="T18" fmla="*/ 13 w 36"/>
                <a:gd name="T19" fmla="*/ 25 h 36"/>
                <a:gd name="T20" fmla="*/ 12 w 36"/>
                <a:gd name="T21" fmla="*/ 24 h 36"/>
                <a:gd name="T22" fmla="*/ 2 w 36"/>
                <a:gd name="T23" fmla="*/ 19 h 36"/>
                <a:gd name="T24" fmla="*/ 2 w 36"/>
                <a:gd name="T25" fmla="*/ 17 h 36"/>
                <a:gd name="T26" fmla="*/ 12 w 36"/>
                <a:gd name="T27" fmla="*/ 12 h 36"/>
                <a:gd name="T28" fmla="*/ 13 w 36"/>
                <a:gd name="T29" fmla="*/ 11 h 36"/>
                <a:gd name="T30" fmla="*/ 17 w 36"/>
                <a:gd name="T31" fmla="*/ 1 h 36"/>
                <a:gd name="T32" fmla="*/ 20 w 36"/>
                <a:gd name="T3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20" y="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9"/>
                    <a:pt x="35" y="19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4" y="24"/>
                    <a:pt x="24" y="2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6"/>
                    <a:pt x="18" y="36"/>
                    <a:pt x="17" y="3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9"/>
                    <a:pt x="0" y="17"/>
                    <a:pt x="2" y="17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3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ślîḋé">
              <a:extLst>
                <a:ext uri="{FF2B5EF4-FFF2-40B4-BE49-F238E27FC236}">
                  <a16:creationId xmlns:a16="http://schemas.microsoft.com/office/drawing/2014/main" id="{CE40DBE0-4D87-4400-B167-0D2355C1E62B}"/>
                </a:ext>
              </a:extLst>
            </p:cNvPr>
            <p:cNvSpPr/>
            <p:nvPr/>
          </p:nvSpPr>
          <p:spPr bwMode="auto">
            <a:xfrm>
              <a:off x="7959725" y="4554538"/>
              <a:ext cx="161925" cy="161925"/>
            </a:xfrm>
            <a:custGeom>
              <a:avLst/>
              <a:gdLst>
                <a:gd name="T0" fmla="*/ 12 w 21"/>
                <a:gd name="T1" fmla="*/ 0 h 21"/>
                <a:gd name="T2" fmla="*/ 14 w 21"/>
                <a:gd name="T3" fmla="*/ 6 h 21"/>
                <a:gd name="T4" fmla="*/ 15 w 21"/>
                <a:gd name="T5" fmla="*/ 7 h 21"/>
                <a:gd name="T6" fmla="*/ 21 w 21"/>
                <a:gd name="T7" fmla="*/ 9 h 21"/>
                <a:gd name="T8" fmla="*/ 21 w 21"/>
                <a:gd name="T9" fmla="*/ 11 h 21"/>
                <a:gd name="T10" fmla="*/ 15 w 21"/>
                <a:gd name="T11" fmla="*/ 14 h 21"/>
                <a:gd name="T12" fmla="*/ 14 w 21"/>
                <a:gd name="T13" fmla="*/ 14 h 21"/>
                <a:gd name="T14" fmla="*/ 12 w 21"/>
                <a:gd name="T15" fmla="*/ 20 h 21"/>
                <a:gd name="T16" fmla="*/ 10 w 21"/>
                <a:gd name="T17" fmla="*/ 20 h 21"/>
                <a:gd name="T18" fmla="*/ 7 w 21"/>
                <a:gd name="T19" fmla="*/ 14 h 21"/>
                <a:gd name="T20" fmla="*/ 7 w 21"/>
                <a:gd name="T21" fmla="*/ 14 h 21"/>
                <a:gd name="T22" fmla="*/ 1 w 21"/>
                <a:gd name="T23" fmla="*/ 11 h 21"/>
                <a:gd name="T24" fmla="*/ 1 w 21"/>
                <a:gd name="T25" fmla="*/ 9 h 21"/>
                <a:gd name="T26" fmla="*/ 7 w 21"/>
                <a:gd name="T27" fmla="*/ 7 h 21"/>
                <a:gd name="T28" fmla="*/ 7 w 21"/>
                <a:gd name="T29" fmla="*/ 6 h 21"/>
                <a:gd name="T30" fmla="*/ 10 w 21"/>
                <a:gd name="T31" fmla="*/ 0 h 21"/>
                <a:gd name="T32" fmla="*/ 12 w 21"/>
                <a:gd name="T3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1">
                  <a:moveTo>
                    <a:pt x="12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1"/>
                    <a:pt x="10" y="21"/>
                    <a:pt x="10" y="2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ṧḻïḑé">
              <a:extLst>
                <a:ext uri="{FF2B5EF4-FFF2-40B4-BE49-F238E27FC236}">
                  <a16:creationId xmlns:a16="http://schemas.microsoft.com/office/drawing/2014/main" id="{0522DB05-002F-4149-BB7A-29C1B67022B8}"/>
                </a:ext>
              </a:extLst>
            </p:cNvPr>
            <p:cNvSpPr/>
            <p:nvPr/>
          </p:nvSpPr>
          <p:spPr bwMode="auto">
            <a:xfrm>
              <a:off x="3716338" y="1809750"/>
              <a:ext cx="338138" cy="338138"/>
            </a:xfrm>
            <a:custGeom>
              <a:avLst/>
              <a:gdLst>
                <a:gd name="T0" fmla="*/ 24 w 44"/>
                <a:gd name="T1" fmla="*/ 2 h 44"/>
                <a:gd name="T2" fmla="*/ 30 w 44"/>
                <a:gd name="T3" fmla="*/ 14 h 44"/>
                <a:gd name="T4" fmla="*/ 31 w 44"/>
                <a:gd name="T5" fmla="*/ 15 h 44"/>
                <a:gd name="T6" fmla="*/ 43 w 44"/>
                <a:gd name="T7" fmla="*/ 21 h 44"/>
                <a:gd name="T8" fmla="*/ 43 w 44"/>
                <a:gd name="T9" fmla="*/ 24 h 44"/>
                <a:gd name="T10" fmla="*/ 31 w 44"/>
                <a:gd name="T11" fmla="*/ 29 h 44"/>
                <a:gd name="T12" fmla="*/ 30 w 44"/>
                <a:gd name="T13" fmla="*/ 30 h 44"/>
                <a:gd name="T14" fmla="*/ 24 w 44"/>
                <a:gd name="T15" fmla="*/ 43 h 44"/>
                <a:gd name="T16" fmla="*/ 21 w 44"/>
                <a:gd name="T17" fmla="*/ 43 h 44"/>
                <a:gd name="T18" fmla="*/ 15 w 44"/>
                <a:gd name="T19" fmla="*/ 30 h 44"/>
                <a:gd name="T20" fmla="*/ 14 w 44"/>
                <a:gd name="T21" fmla="*/ 29 h 44"/>
                <a:gd name="T22" fmla="*/ 2 w 44"/>
                <a:gd name="T23" fmla="*/ 24 h 44"/>
                <a:gd name="T24" fmla="*/ 2 w 44"/>
                <a:gd name="T25" fmla="*/ 21 h 44"/>
                <a:gd name="T26" fmla="*/ 14 w 44"/>
                <a:gd name="T27" fmla="*/ 15 h 44"/>
                <a:gd name="T28" fmla="*/ 15 w 44"/>
                <a:gd name="T29" fmla="*/ 14 h 44"/>
                <a:gd name="T30" fmla="*/ 21 w 44"/>
                <a:gd name="T31" fmla="*/ 2 h 44"/>
                <a:gd name="T32" fmla="*/ 24 w 44"/>
                <a:gd name="T3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4" y="2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21"/>
                    <a:pt x="44" y="23"/>
                    <a:pt x="43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4"/>
                    <a:pt x="21" y="44"/>
                    <a:pt x="21" y="4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4" y="2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0"/>
                    <a:pt x="23" y="0"/>
                    <a:pt x="24" y="2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1íḍê">
              <a:extLst>
                <a:ext uri="{FF2B5EF4-FFF2-40B4-BE49-F238E27FC236}">
                  <a16:creationId xmlns:a16="http://schemas.microsoft.com/office/drawing/2014/main" id="{80050A45-C46D-4C46-BFEA-632FBF79FDCA}"/>
                </a:ext>
              </a:extLst>
            </p:cNvPr>
            <p:cNvSpPr/>
            <p:nvPr/>
          </p:nvSpPr>
          <p:spPr bwMode="auto">
            <a:xfrm>
              <a:off x="3638550" y="2349500"/>
              <a:ext cx="277813" cy="277813"/>
            </a:xfrm>
            <a:custGeom>
              <a:avLst/>
              <a:gdLst>
                <a:gd name="T0" fmla="*/ 19 w 36"/>
                <a:gd name="T1" fmla="*/ 1 h 36"/>
                <a:gd name="T2" fmla="*/ 23 w 36"/>
                <a:gd name="T3" fmla="*/ 11 h 36"/>
                <a:gd name="T4" fmla="*/ 24 w 36"/>
                <a:gd name="T5" fmla="*/ 12 h 36"/>
                <a:gd name="T6" fmla="*/ 34 w 36"/>
                <a:gd name="T7" fmla="*/ 16 h 36"/>
                <a:gd name="T8" fmla="*/ 34 w 36"/>
                <a:gd name="T9" fmla="*/ 19 h 36"/>
                <a:gd name="T10" fmla="*/ 24 w 36"/>
                <a:gd name="T11" fmla="*/ 24 h 36"/>
                <a:gd name="T12" fmla="*/ 23 w 36"/>
                <a:gd name="T13" fmla="*/ 24 h 36"/>
                <a:gd name="T14" fmla="*/ 19 w 36"/>
                <a:gd name="T15" fmla="*/ 34 h 36"/>
                <a:gd name="T16" fmla="*/ 16 w 36"/>
                <a:gd name="T17" fmla="*/ 34 h 36"/>
                <a:gd name="T18" fmla="*/ 12 w 36"/>
                <a:gd name="T19" fmla="*/ 24 h 36"/>
                <a:gd name="T20" fmla="*/ 11 w 36"/>
                <a:gd name="T21" fmla="*/ 24 h 36"/>
                <a:gd name="T22" fmla="*/ 1 w 36"/>
                <a:gd name="T23" fmla="*/ 19 h 36"/>
                <a:gd name="T24" fmla="*/ 1 w 36"/>
                <a:gd name="T25" fmla="*/ 16 h 36"/>
                <a:gd name="T26" fmla="*/ 11 w 36"/>
                <a:gd name="T27" fmla="*/ 12 h 36"/>
                <a:gd name="T28" fmla="*/ 12 w 36"/>
                <a:gd name="T29" fmla="*/ 11 h 36"/>
                <a:gd name="T30" fmla="*/ 16 w 36"/>
                <a:gd name="T31" fmla="*/ 1 h 36"/>
                <a:gd name="T32" fmla="*/ 19 w 36"/>
                <a:gd name="T3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6">
                  <a:moveTo>
                    <a:pt x="19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4" y="12"/>
                    <a:pt x="24" y="12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6" y="17"/>
                    <a:pt x="36" y="19"/>
                    <a:pt x="34" y="19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3" y="2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7" y="36"/>
                    <a:pt x="16" y="3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1"/>
                    <a:pt x="12" y="1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ḻíḑé">
              <a:extLst>
                <a:ext uri="{FF2B5EF4-FFF2-40B4-BE49-F238E27FC236}">
                  <a16:creationId xmlns:a16="http://schemas.microsoft.com/office/drawing/2014/main" id="{99D7D825-FC7E-4FF9-B1E4-B8C0E045D1E0}"/>
                </a:ext>
              </a:extLst>
            </p:cNvPr>
            <p:cNvSpPr/>
            <p:nvPr/>
          </p:nvSpPr>
          <p:spPr bwMode="auto">
            <a:xfrm>
              <a:off x="4024313" y="2333625"/>
              <a:ext cx="161925" cy="161925"/>
            </a:xfrm>
            <a:custGeom>
              <a:avLst/>
              <a:gdLst>
                <a:gd name="T0" fmla="*/ 12 w 21"/>
                <a:gd name="T1" fmla="*/ 0 h 21"/>
                <a:gd name="T2" fmla="*/ 14 w 21"/>
                <a:gd name="T3" fmla="*/ 6 h 21"/>
                <a:gd name="T4" fmla="*/ 15 w 21"/>
                <a:gd name="T5" fmla="*/ 7 h 21"/>
                <a:gd name="T6" fmla="*/ 21 w 21"/>
                <a:gd name="T7" fmla="*/ 9 h 21"/>
                <a:gd name="T8" fmla="*/ 21 w 21"/>
                <a:gd name="T9" fmla="*/ 11 h 21"/>
                <a:gd name="T10" fmla="*/ 15 w 21"/>
                <a:gd name="T11" fmla="*/ 13 h 21"/>
                <a:gd name="T12" fmla="*/ 14 w 21"/>
                <a:gd name="T13" fmla="*/ 14 h 21"/>
                <a:gd name="T14" fmla="*/ 12 w 21"/>
                <a:gd name="T15" fmla="*/ 20 h 21"/>
                <a:gd name="T16" fmla="*/ 10 w 21"/>
                <a:gd name="T17" fmla="*/ 20 h 21"/>
                <a:gd name="T18" fmla="*/ 7 w 21"/>
                <a:gd name="T19" fmla="*/ 14 h 21"/>
                <a:gd name="T20" fmla="*/ 7 w 21"/>
                <a:gd name="T21" fmla="*/ 13 h 21"/>
                <a:gd name="T22" fmla="*/ 1 w 21"/>
                <a:gd name="T23" fmla="*/ 11 h 21"/>
                <a:gd name="T24" fmla="*/ 1 w 21"/>
                <a:gd name="T25" fmla="*/ 9 h 21"/>
                <a:gd name="T26" fmla="*/ 7 w 21"/>
                <a:gd name="T27" fmla="*/ 7 h 21"/>
                <a:gd name="T28" fmla="*/ 7 w 21"/>
                <a:gd name="T29" fmla="*/ 6 h 21"/>
                <a:gd name="T30" fmla="*/ 10 w 21"/>
                <a:gd name="T31" fmla="*/ 0 h 21"/>
                <a:gd name="T32" fmla="*/ 12 w 21"/>
                <a:gd name="T3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1">
                  <a:moveTo>
                    <a:pt x="12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7"/>
                    <a:pt x="15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1"/>
                    <a:pt x="10" y="21"/>
                    <a:pt x="10" y="2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śḷiďe">
              <a:extLst>
                <a:ext uri="{FF2B5EF4-FFF2-40B4-BE49-F238E27FC236}">
                  <a16:creationId xmlns:a16="http://schemas.microsoft.com/office/drawing/2014/main" id="{B8E8AFE0-E284-4FEE-8E09-76BA52A214C5}"/>
                </a:ext>
              </a:extLst>
            </p:cNvPr>
            <p:cNvSpPr/>
            <p:nvPr/>
          </p:nvSpPr>
          <p:spPr bwMode="auto">
            <a:xfrm>
              <a:off x="5999163" y="1600200"/>
              <a:ext cx="1073150" cy="1119188"/>
            </a:xfrm>
            <a:custGeom>
              <a:avLst/>
              <a:gdLst>
                <a:gd name="T0" fmla="*/ 139 w 139"/>
                <a:gd name="T1" fmla="*/ 70 h 145"/>
                <a:gd name="T2" fmla="*/ 67 w 139"/>
                <a:gd name="T3" fmla="*/ 1 h 145"/>
                <a:gd name="T4" fmla="*/ 1 w 139"/>
                <a:gd name="T5" fmla="*/ 68 h 145"/>
                <a:gd name="T6" fmla="*/ 70 w 139"/>
                <a:gd name="T7" fmla="*/ 139 h 145"/>
                <a:gd name="T8" fmla="*/ 81 w 139"/>
                <a:gd name="T9" fmla="*/ 138 h 145"/>
                <a:gd name="T10" fmla="*/ 86 w 139"/>
                <a:gd name="T11" fmla="*/ 139 h 145"/>
                <a:gd name="T12" fmla="*/ 102 w 139"/>
                <a:gd name="T13" fmla="*/ 145 h 145"/>
                <a:gd name="T14" fmla="*/ 104 w 139"/>
                <a:gd name="T15" fmla="*/ 133 h 145"/>
                <a:gd name="T16" fmla="*/ 108 w 139"/>
                <a:gd name="T17" fmla="*/ 127 h 145"/>
                <a:gd name="T18" fmla="*/ 139 w 139"/>
                <a:gd name="T19" fmla="*/ 7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5">
                  <a:moveTo>
                    <a:pt x="139" y="70"/>
                  </a:moveTo>
                  <a:cubicBezTo>
                    <a:pt x="139" y="31"/>
                    <a:pt x="106" y="0"/>
                    <a:pt x="67" y="1"/>
                  </a:cubicBezTo>
                  <a:cubicBezTo>
                    <a:pt x="32" y="3"/>
                    <a:pt x="3" y="32"/>
                    <a:pt x="1" y="68"/>
                  </a:cubicBezTo>
                  <a:cubicBezTo>
                    <a:pt x="0" y="107"/>
                    <a:pt x="31" y="139"/>
                    <a:pt x="70" y="139"/>
                  </a:cubicBezTo>
                  <a:cubicBezTo>
                    <a:pt x="74" y="139"/>
                    <a:pt x="77" y="139"/>
                    <a:pt x="81" y="138"/>
                  </a:cubicBezTo>
                  <a:cubicBezTo>
                    <a:pt x="82" y="138"/>
                    <a:pt x="84" y="138"/>
                    <a:pt x="86" y="139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1"/>
                    <a:pt x="106" y="129"/>
                    <a:pt x="108" y="127"/>
                  </a:cubicBezTo>
                  <a:cubicBezTo>
                    <a:pt x="127" y="115"/>
                    <a:pt x="139" y="94"/>
                    <a:pt x="139" y="70"/>
                  </a:cubicBezTo>
                  <a:close/>
                </a:path>
              </a:pathLst>
            </a:custGeom>
            <a:solidFill>
              <a:srgbClr val="6BC5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ḷiḑè">
              <a:extLst>
                <a:ext uri="{FF2B5EF4-FFF2-40B4-BE49-F238E27FC236}">
                  <a16:creationId xmlns:a16="http://schemas.microsoft.com/office/drawing/2014/main" id="{C4D15CB4-C547-4603-A778-C169860E8BBE}"/>
                </a:ext>
              </a:extLst>
            </p:cNvPr>
            <p:cNvSpPr/>
            <p:nvPr/>
          </p:nvSpPr>
          <p:spPr bwMode="auto">
            <a:xfrm>
              <a:off x="6300788" y="2033588"/>
              <a:ext cx="477838" cy="84138"/>
            </a:xfrm>
            <a:custGeom>
              <a:avLst/>
              <a:gdLst>
                <a:gd name="T0" fmla="*/ 56 w 62"/>
                <a:gd name="T1" fmla="*/ 0 h 11"/>
                <a:gd name="T2" fmla="*/ 5 w 62"/>
                <a:gd name="T3" fmla="*/ 0 h 11"/>
                <a:gd name="T4" fmla="*/ 0 w 62"/>
                <a:gd name="T5" fmla="*/ 6 h 11"/>
                <a:gd name="T6" fmla="*/ 0 w 62"/>
                <a:gd name="T7" fmla="*/ 6 h 11"/>
                <a:gd name="T8" fmla="*/ 5 w 62"/>
                <a:gd name="T9" fmla="*/ 11 h 11"/>
                <a:gd name="T10" fmla="*/ 56 w 62"/>
                <a:gd name="T11" fmla="*/ 11 h 11"/>
                <a:gd name="T12" fmla="*/ 62 w 62"/>
                <a:gd name="T13" fmla="*/ 6 h 11"/>
                <a:gd name="T14" fmla="*/ 62 w 62"/>
                <a:gd name="T15" fmla="*/ 6 h 11"/>
                <a:gd name="T16" fmla="*/ 56 w 6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1">
                  <a:moveTo>
                    <a:pt x="5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11"/>
                    <a:pt x="62" y="9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ļïďe">
              <a:extLst>
                <a:ext uri="{FF2B5EF4-FFF2-40B4-BE49-F238E27FC236}">
                  <a16:creationId xmlns:a16="http://schemas.microsoft.com/office/drawing/2014/main" id="{F6874E88-4CF2-43AE-B7D2-4EB2B96C9184}"/>
                </a:ext>
              </a:extLst>
            </p:cNvPr>
            <p:cNvSpPr/>
            <p:nvPr/>
          </p:nvSpPr>
          <p:spPr bwMode="auto">
            <a:xfrm>
              <a:off x="6300788" y="2209800"/>
              <a:ext cx="323850" cy="85725"/>
            </a:xfrm>
            <a:custGeom>
              <a:avLst/>
              <a:gdLst>
                <a:gd name="T0" fmla="*/ 37 w 42"/>
                <a:gd name="T1" fmla="*/ 0 h 11"/>
                <a:gd name="T2" fmla="*/ 5 w 42"/>
                <a:gd name="T3" fmla="*/ 0 h 11"/>
                <a:gd name="T4" fmla="*/ 0 w 42"/>
                <a:gd name="T5" fmla="*/ 5 h 11"/>
                <a:gd name="T6" fmla="*/ 0 w 42"/>
                <a:gd name="T7" fmla="*/ 5 h 11"/>
                <a:gd name="T8" fmla="*/ 5 w 42"/>
                <a:gd name="T9" fmla="*/ 11 h 11"/>
                <a:gd name="T10" fmla="*/ 37 w 42"/>
                <a:gd name="T11" fmla="*/ 11 h 11"/>
                <a:gd name="T12" fmla="*/ 42 w 42"/>
                <a:gd name="T13" fmla="*/ 5 h 11"/>
                <a:gd name="T14" fmla="*/ 42 w 42"/>
                <a:gd name="T15" fmla="*/ 5 h 11"/>
                <a:gd name="T16" fmla="*/ 37 w 4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1">
                  <a:moveTo>
                    <a:pt x="3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2" y="8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ŝļîḋê">
              <a:extLst>
                <a:ext uri="{FF2B5EF4-FFF2-40B4-BE49-F238E27FC236}">
                  <a16:creationId xmlns:a16="http://schemas.microsoft.com/office/drawing/2014/main" id="{469FF34B-7080-4EA2-82B7-846ED6EBFE46}"/>
                </a:ext>
              </a:extLst>
            </p:cNvPr>
            <p:cNvSpPr/>
            <p:nvPr/>
          </p:nvSpPr>
          <p:spPr bwMode="auto">
            <a:xfrm>
              <a:off x="6300788" y="3113088"/>
              <a:ext cx="146050" cy="300038"/>
            </a:xfrm>
            <a:custGeom>
              <a:avLst/>
              <a:gdLst>
                <a:gd name="T0" fmla="*/ 19 w 19"/>
                <a:gd name="T1" fmla="*/ 29 h 39"/>
                <a:gd name="T2" fmla="*/ 13 w 19"/>
                <a:gd name="T3" fmla="*/ 1 h 39"/>
                <a:gd name="T4" fmla="*/ 11 w 19"/>
                <a:gd name="T5" fmla="*/ 17 h 39"/>
                <a:gd name="T6" fmla="*/ 3 w 19"/>
                <a:gd name="T7" fmla="*/ 19 h 39"/>
                <a:gd name="T8" fmla="*/ 6 w 19"/>
                <a:gd name="T9" fmla="*/ 37 h 39"/>
                <a:gd name="T10" fmla="*/ 19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19" y="29"/>
                  </a:moveTo>
                  <a:cubicBezTo>
                    <a:pt x="19" y="29"/>
                    <a:pt x="18" y="2"/>
                    <a:pt x="13" y="1"/>
                  </a:cubicBezTo>
                  <a:cubicBezTo>
                    <a:pt x="9" y="0"/>
                    <a:pt x="11" y="17"/>
                    <a:pt x="11" y="17"/>
                  </a:cubicBezTo>
                  <a:cubicBezTo>
                    <a:pt x="11" y="17"/>
                    <a:pt x="5" y="16"/>
                    <a:pt x="3" y="19"/>
                  </a:cubicBezTo>
                  <a:cubicBezTo>
                    <a:pt x="1" y="22"/>
                    <a:pt x="0" y="36"/>
                    <a:pt x="6" y="37"/>
                  </a:cubicBezTo>
                  <a:cubicBezTo>
                    <a:pt x="11" y="39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F79B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ṩľïḍé">
              <a:extLst>
                <a:ext uri="{FF2B5EF4-FFF2-40B4-BE49-F238E27FC236}">
                  <a16:creationId xmlns:a16="http://schemas.microsoft.com/office/drawing/2014/main" id="{257BE926-7504-46C0-9DE9-CAFADA70B55F}"/>
                </a:ext>
              </a:extLst>
            </p:cNvPr>
            <p:cNvSpPr/>
            <p:nvPr/>
          </p:nvSpPr>
          <p:spPr bwMode="auto">
            <a:xfrm>
              <a:off x="7040563" y="4138613"/>
              <a:ext cx="417513" cy="1341438"/>
            </a:xfrm>
            <a:custGeom>
              <a:avLst/>
              <a:gdLst>
                <a:gd name="T0" fmla="*/ 47 w 54"/>
                <a:gd name="T1" fmla="*/ 0 h 174"/>
                <a:gd name="T2" fmla="*/ 41 w 54"/>
                <a:gd name="T3" fmla="*/ 81 h 174"/>
                <a:gd name="T4" fmla="*/ 54 w 54"/>
                <a:gd name="T5" fmla="*/ 174 h 174"/>
                <a:gd name="T6" fmla="*/ 39 w 54"/>
                <a:gd name="T7" fmla="*/ 173 h 174"/>
                <a:gd name="T8" fmla="*/ 12 w 54"/>
                <a:gd name="T9" fmla="*/ 85 h 174"/>
                <a:gd name="T10" fmla="*/ 0 w 54"/>
                <a:gd name="T11" fmla="*/ 9 h 174"/>
                <a:gd name="T12" fmla="*/ 47 w 54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74">
                  <a:moveTo>
                    <a:pt x="47" y="0"/>
                  </a:moveTo>
                  <a:cubicBezTo>
                    <a:pt x="49" y="1"/>
                    <a:pt x="43" y="62"/>
                    <a:pt x="41" y="81"/>
                  </a:cubicBezTo>
                  <a:cubicBezTo>
                    <a:pt x="39" y="100"/>
                    <a:pt x="54" y="174"/>
                    <a:pt x="54" y="174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39" y="173"/>
                    <a:pt x="13" y="95"/>
                    <a:pt x="12" y="85"/>
                  </a:cubicBezTo>
                  <a:cubicBezTo>
                    <a:pt x="11" y="75"/>
                    <a:pt x="0" y="9"/>
                    <a:pt x="0" y="9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1C3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ṥļîdê">
              <a:extLst>
                <a:ext uri="{FF2B5EF4-FFF2-40B4-BE49-F238E27FC236}">
                  <a16:creationId xmlns:a16="http://schemas.microsoft.com/office/drawing/2014/main" id="{716B6921-D9C0-46C8-872A-DD7F5BA7B2E4}"/>
                </a:ext>
              </a:extLst>
            </p:cNvPr>
            <p:cNvSpPr/>
            <p:nvPr/>
          </p:nvSpPr>
          <p:spPr bwMode="auto">
            <a:xfrm>
              <a:off x="6778625" y="4060825"/>
              <a:ext cx="663575" cy="1419225"/>
            </a:xfrm>
            <a:custGeom>
              <a:avLst/>
              <a:gdLst>
                <a:gd name="T0" fmla="*/ 86 w 86"/>
                <a:gd name="T1" fmla="*/ 10 h 184"/>
                <a:gd name="T2" fmla="*/ 62 w 86"/>
                <a:gd name="T3" fmla="*/ 52 h 184"/>
                <a:gd name="T4" fmla="*/ 29 w 86"/>
                <a:gd name="T5" fmla="*/ 95 h 184"/>
                <a:gd name="T6" fmla="*/ 34 w 86"/>
                <a:gd name="T7" fmla="*/ 184 h 184"/>
                <a:gd name="T8" fmla="*/ 18 w 86"/>
                <a:gd name="T9" fmla="*/ 183 h 184"/>
                <a:gd name="T10" fmla="*/ 0 w 86"/>
                <a:gd name="T11" fmla="*/ 87 h 184"/>
                <a:gd name="T12" fmla="*/ 24 w 86"/>
                <a:gd name="T13" fmla="*/ 0 h 184"/>
                <a:gd name="T14" fmla="*/ 86 w 86"/>
                <a:gd name="T15" fmla="*/ 1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84">
                  <a:moveTo>
                    <a:pt x="86" y="10"/>
                  </a:moveTo>
                  <a:cubicBezTo>
                    <a:pt x="86" y="10"/>
                    <a:pt x="76" y="39"/>
                    <a:pt x="62" y="52"/>
                  </a:cubicBezTo>
                  <a:cubicBezTo>
                    <a:pt x="47" y="66"/>
                    <a:pt x="29" y="95"/>
                    <a:pt x="29" y="9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18" y="183"/>
                    <a:pt x="0" y="95"/>
                    <a:pt x="0" y="87"/>
                  </a:cubicBezTo>
                  <a:cubicBezTo>
                    <a:pt x="0" y="79"/>
                    <a:pt x="24" y="0"/>
                    <a:pt x="24" y="0"/>
                  </a:cubicBezTo>
                  <a:lnTo>
                    <a:pt x="86" y="10"/>
                  </a:ln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ḻîḓê">
              <a:extLst>
                <a:ext uri="{FF2B5EF4-FFF2-40B4-BE49-F238E27FC236}">
                  <a16:creationId xmlns:a16="http://schemas.microsoft.com/office/drawing/2014/main" id="{2B5CF56D-0598-4F76-AE0C-D5EE1B886FBC}"/>
                </a:ext>
              </a:extLst>
            </p:cNvPr>
            <p:cNvSpPr/>
            <p:nvPr/>
          </p:nvSpPr>
          <p:spPr bwMode="auto">
            <a:xfrm>
              <a:off x="6940550" y="2959100"/>
              <a:ext cx="309563" cy="361950"/>
            </a:xfrm>
            <a:custGeom>
              <a:avLst/>
              <a:gdLst>
                <a:gd name="T0" fmla="*/ 5 w 40"/>
                <a:gd name="T1" fmla="*/ 16 h 47"/>
                <a:gd name="T2" fmla="*/ 20 w 40"/>
                <a:gd name="T3" fmla="*/ 45 h 47"/>
                <a:gd name="T4" fmla="*/ 40 w 40"/>
                <a:gd name="T5" fmla="*/ 7 h 47"/>
                <a:gd name="T6" fmla="*/ 15 w 40"/>
                <a:gd name="T7" fmla="*/ 3 h 47"/>
                <a:gd name="T8" fmla="*/ 13 w 40"/>
                <a:gd name="T9" fmla="*/ 5 h 47"/>
                <a:gd name="T10" fmla="*/ 5 w 40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5" y="16"/>
                  </a:moveTo>
                  <a:cubicBezTo>
                    <a:pt x="5" y="16"/>
                    <a:pt x="0" y="42"/>
                    <a:pt x="20" y="45"/>
                  </a:cubicBezTo>
                  <a:cubicBezTo>
                    <a:pt x="40" y="47"/>
                    <a:pt x="40" y="7"/>
                    <a:pt x="40" y="7"/>
                  </a:cubicBezTo>
                  <a:cubicBezTo>
                    <a:pt x="40" y="7"/>
                    <a:pt x="16" y="0"/>
                    <a:pt x="15" y="3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5" y="16"/>
                  </a:lnTo>
                  <a:close/>
                </a:path>
              </a:pathLst>
            </a:custGeom>
            <a:solidFill>
              <a:srgbClr val="F79B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ľîḓé">
              <a:extLst>
                <a:ext uri="{FF2B5EF4-FFF2-40B4-BE49-F238E27FC236}">
                  <a16:creationId xmlns:a16="http://schemas.microsoft.com/office/drawing/2014/main" id="{AE699C4F-A5DC-4EC9-8F17-8C3C1362D54F}"/>
                </a:ext>
              </a:extLst>
            </p:cNvPr>
            <p:cNvSpPr/>
            <p:nvPr/>
          </p:nvSpPr>
          <p:spPr bwMode="auto">
            <a:xfrm>
              <a:off x="6346825" y="3275013"/>
              <a:ext cx="1095375" cy="1079500"/>
            </a:xfrm>
            <a:custGeom>
              <a:avLst/>
              <a:gdLst>
                <a:gd name="T0" fmla="*/ 94 w 142"/>
                <a:gd name="T1" fmla="*/ 0 h 140"/>
                <a:gd name="T2" fmla="*/ 92 w 142"/>
                <a:gd name="T3" fmla="*/ 0 h 140"/>
                <a:gd name="T4" fmla="*/ 71 w 142"/>
                <a:gd name="T5" fmla="*/ 16 h 140"/>
                <a:gd name="T6" fmla="*/ 42 w 142"/>
                <a:gd name="T7" fmla="*/ 48 h 140"/>
                <a:gd name="T8" fmla="*/ 13 w 142"/>
                <a:gd name="T9" fmla="*/ 8 h 140"/>
                <a:gd name="T10" fmla="*/ 0 w 142"/>
                <a:gd name="T11" fmla="*/ 16 h 140"/>
                <a:gd name="T12" fmla="*/ 46 w 142"/>
                <a:gd name="T13" fmla="*/ 75 h 140"/>
                <a:gd name="T14" fmla="*/ 74 w 142"/>
                <a:gd name="T15" fmla="*/ 55 h 140"/>
                <a:gd name="T16" fmla="*/ 69 w 142"/>
                <a:gd name="T17" fmla="*/ 117 h 140"/>
                <a:gd name="T18" fmla="*/ 142 w 142"/>
                <a:gd name="T19" fmla="*/ 118 h 140"/>
                <a:gd name="T20" fmla="*/ 136 w 142"/>
                <a:gd name="T21" fmla="*/ 29 h 140"/>
                <a:gd name="T22" fmla="*/ 116 w 142"/>
                <a:gd name="T23" fmla="*/ 6 h 140"/>
                <a:gd name="T24" fmla="*/ 94 w 142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40">
                  <a:moveTo>
                    <a:pt x="94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3" y="1"/>
                    <a:pt x="76" y="9"/>
                    <a:pt x="71" y="1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33" y="78"/>
                    <a:pt x="46" y="75"/>
                  </a:cubicBezTo>
                  <a:cubicBezTo>
                    <a:pt x="58" y="73"/>
                    <a:pt x="74" y="55"/>
                    <a:pt x="74" y="55"/>
                  </a:cubicBezTo>
                  <a:cubicBezTo>
                    <a:pt x="74" y="55"/>
                    <a:pt x="71" y="110"/>
                    <a:pt x="69" y="117"/>
                  </a:cubicBezTo>
                  <a:cubicBezTo>
                    <a:pt x="69" y="117"/>
                    <a:pt x="121" y="140"/>
                    <a:pt x="142" y="11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18"/>
                    <a:pt x="127" y="9"/>
                    <a:pt x="116" y="6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9E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ŝlîdê">
              <a:extLst>
                <a:ext uri="{FF2B5EF4-FFF2-40B4-BE49-F238E27FC236}">
                  <a16:creationId xmlns:a16="http://schemas.microsoft.com/office/drawing/2014/main" id="{71F67C75-64E6-4ED2-8982-17428DB3E0C1}"/>
                </a:ext>
              </a:extLst>
            </p:cNvPr>
            <p:cNvSpPr/>
            <p:nvPr/>
          </p:nvSpPr>
          <p:spPr bwMode="auto">
            <a:xfrm>
              <a:off x="6754813" y="5449888"/>
              <a:ext cx="285750" cy="138113"/>
            </a:xfrm>
            <a:custGeom>
              <a:avLst/>
              <a:gdLst>
                <a:gd name="T0" fmla="*/ 37 w 37"/>
                <a:gd name="T1" fmla="*/ 4 h 18"/>
                <a:gd name="T2" fmla="*/ 37 w 37"/>
                <a:gd name="T3" fmla="*/ 18 h 18"/>
                <a:gd name="T4" fmla="*/ 4 w 37"/>
                <a:gd name="T5" fmla="*/ 18 h 18"/>
                <a:gd name="T6" fmla="*/ 2 w 37"/>
                <a:gd name="T7" fmla="*/ 13 h 18"/>
                <a:gd name="T8" fmla="*/ 21 w 37"/>
                <a:gd name="T9" fmla="*/ 3 h 18"/>
                <a:gd name="T10" fmla="*/ 37 w 37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8">
                  <a:moveTo>
                    <a:pt x="37" y="4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18"/>
                    <a:pt x="0" y="14"/>
                    <a:pt x="2" y="13"/>
                  </a:cubicBezTo>
                  <a:cubicBezTo>
                    <a:pt x="8" y="9"/>
                    <a:pt x="16" y="5"/>
                    <a:pt x="21" y="3"/>
                  </a:cubicBezTo>
                  <a:cubicBezTo>
                    <a:pt x="30" y="0"/>
                    <a:pt x="37" y="4"/>
                    <a:pt x="37" y="4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1ïḋè">
              <a:extLst>
                <a:ext uri="{FF2B5EF4-FFF2-40B4-BE49-F238E27FC236}">
                  <a16:creationId xmlns:a16="http://schemas.microsoft.com/office/drawing/2014/main" id="{141E1382-880C-4483-89AB-5B57AFEA2DE3}"/>
                </a:ext>
              </a:extLst>
            </p:cNvPr>
            <p:cNvSpPr/>
            <p:nvPr/>
          </p:nvSpPr>
          <p:spPr bwMode="auto">
            <a:xfrm>
              <a:off x="7172325" y="5449888"/>
              <a:ext cx="277813" cy="138113"/>
            </a:xfrm>
            <a:custGeom>
              <a:avLst/>
              <a:gdLst>
                <a:gd name="T0" fmla="*/ 36 w 36"/>
                <a:gd name="T1" fmla="*/ 4 h 18"/>
                <a:gd name="T2" fmla="*/ 36 w 36"/>
                <a:gd name="T3" fmla="*/ 18 h 18"/>
                <a:gd name="T4" fmla="*/ 4 w 36"/>
                <a:gd name="T5" fmla="*/ 18 h 18"/>
                <a:gd name="T6" fmla="*/ 3 w 36"/>
                <a:gd name="T7" fmla="*/ 12 h 18"/>
                <a:gd name="T8" fmla="*/ 20 w 36"/>
                <a:gd name="T9" fmla="*/ 3 h 18"/>
                <a:gd name="T10" fmla="*/ 36 w 36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8">
                  <a:moveTo>
                    <a:pt x="36" y="4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18"/>
                    <a:pt x="0" y="14"/>
                    <a:pt x="3" y="12"/>
                  </a:cubicBezTo>
                  <a:cubicBezTo>
                    <a:pt x="8" y="9"/>
                    <a:pt x="15" y="5"/>
                    <a:pt x="20" y="3"/>
                  </a:cubicBezTo>
                  <a:cubicBezTo>
                    <a:pt x="29" y="0"/>
                    <a:pt x="36" y="4"/>
                    <a:pt x="36" y="4"/>
                  </a:cubicBezTo>
                  <a:close/>
                </a:path>
              </a:pathLst>
            </a:custGeom>
            <a:solidFill>
              <a:srgbClr val="2A4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śľiḋe">
              <a:extLst>
                <a:ext uri="{FF2B5EF4-FFF2-40B4-BE49-F238E27FC236}">
                  <a16:creationId xmlns:a16="http://schemas.microsoft.com/office/drawing/2014/main" id="{883FFF99-8A46-40A3-87C1-C76FE5E46D7C}"/>
                </a:ext>
              </a:extLst>
            </p:cNvPr>
            <p:cNvSpPr/>
            <p:nvPr/>
          </p:nvSpPr>
          <p:spPr bwMode="auto">
            <a:xfrm>
              <a:off x="6940550" y="2781300"/>
              <a:ext cx="617538" cy="933450"/>
            </a:xfrm>
            <a:custGeom>
              <a:avLst/>
              <a:gdLst>
                <a:gd name="T0" fmla="*/ 17 w 80"/>
                <a:gd name="T1" fmla="*/ 93 h 121"/>
                <a:gd name="T2" fmla="*/ 10 w 80"/>
                <a:gd name="T3" fmla="*/ 67 h 121"/>
                <a:gd name="T4" fmla="*/ 22 w 80"/>
                <a:gd name="T5" fmla="*/ 40 h 121"/>
                <a:gd name="T6" fmla="*/ 14 w 80"/>
                <a:gd name="T7" fmla="*/ 36 h 121"/>
                <a:gd name="T8" fmla="*/ 5 w 80"/>
                <a:gd name="T9" fmla="*/ 39 h 121"/>
                <a:gd name="T10" fmla="*/ 29 w 80"/>
                <a:gd name="T11" fmla="*/ 6 h 121"/>
                <a:gd name="T12" fmla="*/ 67 w 80"/>
                <a:gd name="T13" fmla="*/ 37 h 121"/>
                <a:gd name="T14" fmla="*/ 67 w 80"/>
                <a:gd name="T15" fmla="*/ 71 h 121"/>
                <a:gd name="T16" fmla="*/ 17 w 80"/>
                <a:gd name="T17" fmla="*/ 9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1">
                  <a:moveTo>
                    <a:pt x="17" y="93"/>
                  </a:moveTo>
                  <a:cubicBezTo>
                    <a:pt x="17" y="93"/>
                    <a:pt x="2" y="80"/>
                    <a:pt x="10" y="67"/>
                  </a:cubicBezTo>
                  <a:cubicBezTo>
                    <a:pt x="17" y="55"/>
                    <a:pt x="23" y="48"/>
                    <a:pt x="22" y="40"/>
                  </a:cubicBezTo>
                  <a:cubicBezTo>
                    <a:pt x="22" y="40"/>
                    <a:pt x="21" y="30"/>
                    <a:pt x="14" y="36"/>
                  </a:cubicBezTo>
                  <a:cubicBezTo>
                    <a:pt x="14" y="36"/>
                    <a:pt x="12" y="41"/>
                    <a:pt x="5" y="39"/>
                  </a:cubicBezTo>
                  <a:cubicBezTo>
                    <a:pt x="5" y="39"/>
                    <a:pt x="0" y="12"/>
                    <a:pt x="29" y="6"/>
                  </a:cubicBezTo>
                  <a:cubicBezTo>
                    <a:pt x="60" y="0"/>
                    <a:pt x="69" y="23"/>
                    <a:pt x="67" y="37"/>
                  </a:cubicBezTo>
                  <a:cubicBezTo>
                    <a:pt x="64" y="52"/>
                    <a:pt x="53" y="52"/>
                    <a:pt x="67" y="71"/>
                  </a:cubicBezTo>
                  <a:cubicBezTo>
                    <a:pt x="80" y="89"/>
                    <a:pt x="54" y="121"/>
                    <a:pt x="17" y="93"/>
                  </a:cubicBezTo>
                  <a:close/>
                </a:path>
              </a:pathLst>
            </a:custGeom>
            <a:solidFill>
              <a:srgbClr val="1C3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77389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662442" y="2488321"/>
            <a:ext cx="537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8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随机数模块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948410" y="3998828"/>
            <a:ext cx="7222693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943429" y="1515158"/>
            <a:ext cx="100584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与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random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模块相比，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random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模块功能更多，它增加了一些可以高效生成多种概率分布的样本值的函数。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随机数模块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938066" y="3294718"/>
            <a:ext cx="3223978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随机生成一个二维数组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np.random.rand(3, 3)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748014" y="5106565"/>
            <a:ext cx="878144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rand()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函数隶属于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numpy.random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模块，它的作用是随机生成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维浮点数组。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2683" y="3052575"/>
            <a:ext cx="5056909" cy="1477862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F34E5F7-4DDF-425E-90DF-E41EFB0E62F0}"/>
              </a:ext>
            </a:extLst>
          </p:cNvPr>
          <p:cNvGrpSpPr>
            <a:grpSpLocks noChangeAspect="1"/>
          </p:cNvGrpSpPr>
          <p:nvPr/>
        </p:nvGrpSpPr>
        <p:grpSpPr>
          <a:xfrm>
            <a:off x="2361793" y="2644357"/>
            <a:ext cx="2019444" cy="2294298"/>
            <a:chOff x="4021138" y="1071563"/>
            <a:chExt cx="4164013" cy="4730750"/>
          </a:xfrm>
        </p:grpSpPr>
        <p:sp>
          <p:nvSpPr>
            <p:cNvPr id="14" name="ïṣḷïde">
              <a:extLst>
                <a:ext uri="{FF2B5EF4-FFF2-40B4-BE49-F238E27FC236}">
                  <a16:creationId xmlns:a16="http://schemas.microsoft.com/office/drawing/2014/main" id="{88A72DB7-D9A9-4BDE-9839-C0E8A5EA002B}"/>
                </a:ext>
              </a:extLst>
            </p:cNvPr>
            <p:cNvSpPr/>
            <p:nvPr/>
          </p:nvSpPr>
          <p:spPr bwMode="auto">
            <a:xfrm>
              <a:off x="4635501" y="3535363"/>
              <a:ext cx="198438" cy="182563"/>
            </a:xfrm>
            <a:custGeom>
              <a:avLst/>
              <a:gdLst>
                <a:gd name="T0" fmla="*/ 11 w 12"/>
                <a:gd name="T1" fmla="*/ 9 h 11"/>
                <a:gd name="T2" fmla="*/ 10 w 12"/>
                <a:gd name="T3" fmla="*/ 11 h 11"/>
                <a:gd name="T4" fmla="*/ 1 w 12"/>
                <a:gd name="T5" fmla="*/ 11 h 11"/>
                <a:gd name="T6" fmla="*/ 0 w 12"/>
                <a:gd name="T7" fmla="*/ 9 h 11"/>
                <a:gd name="T8" fmla="*/ 0 w 12"/>
                <a:gd name="T9" fmla="*/ 2 h 11"/>
                <a:gd name="T10" fmla="*/ 2 w 12"/>
                <a:gd name="T11" fmla="*/ 0 h 11"/>
                <a:gd name="T12" fmla="*/ 10 w 12"/>
                <a:gd name="T13" fmla="*/ 0 h 11"/>
                <a:gd name="T14" fmla="*/ 12 w 12"/>
                <a:gd name="T15" fmla="*/ 3 h 11"/>
                <a:gd name="T16" fmla="*/ 11 w 12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1" y="9"/>
                  </a:moveTo>
                  <a:cubicBezTo>
                    <a:pt x="11" y="10"/>
                    <a:pt x="10" y="11"/>
                    <a:pt x="1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3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líḍe">
              <a:extLst>
                <a:ext uri="{FF2B5EF4-FFF2-40B4-BE49-F238E27FC236}">
                  <a16:creationId xmlns:a16="http://schemas.microsoft.com/office/drawing/2014/main" id="{E6CDF345-8431-4084-ABC5-2FAA1C1FC99A}"/>
                </a:ext>
              </a:extLst>
            </p:cNvPr>
            <p:cNvSpPr/>
            <p:nvPr/>
          </p:nvSpPr>
          <p:spPr bwMode="auto">
            <a:xfrm>
              <a:off x="4568826" y="4710113"/>
              <a:ext cx="198438" cy="182563"/>
            </a:xfrm>
            <a:custGeom>
              <a:avLst/>
              <a:gdLst>
                <a:gd name="T0" fmla="*/ 12 w 12"/>
                <a:gd name="T1" fmla="*/ 2 h 11"/>
                <a:gd name="T2" fmla="*/ 11 w 12"/>
                <a:gd name="T3" fmla="*/ 0 h 11"/>
                <a:gd name="T4" fmla="*/ 2 w 12"/>
                <a:gd name="T5" fmla="*/ 0 h 11"/>
                <a:gd name="T6" fmla="*/ 1 w 12"/>
                <a:gd name="T7" fmla="*/ 2 h 11"/>
                <a:gd name="T8" fmla="*/ 0 w 12"/>
                <a:gd name="T9" fmla="*/ 8 h 11"/>
                <a:gd name="T10" fmla="*/ 2 w 12"/>
                <a:gd name="T11" fmla="*/ 11 h 11"/>
                <a:gd name="T12" fmla="*/ 10 w 12"/>
                <a:gd name="T13" fmla="*/ 11 h 11"/>
                <a:gd name="T14" fmla="*/ 12 w 12"/>
                <a:gd name="T15" fmla="*/ 9 h 11"/>
                <a:gd name="T16" fmla="*/ 12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2" y="2"/>
                  </a:moveTo>
                  <a:cubicBezTo>
                    <a:pt x="12" y="1"/>
                    <a:pt x="11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0"/>
                    <a:pt x="12" y="9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îḋé">
              <a:extLst>
                <a:ext uri="{FF2B5EF4-FFF2-40B4-BE49-F238E27FC236}">
                  <a16:creationId xmlns:a16="http://schemas.microsoft.com/office/drawing/2014/main" id="{0D01C7CA-88AE-4D67-9D0A-3A29B6FA87BA}"/>
                </a:ext>
              </a:extLst>
            </p:cNvPr>
            <p:cNvSpPr/>
            <p:nvPr/>
          </p:nvSpPr>
          <p:spPr bwMode="auto">
            <a:xfrm>
              <a:off x="4319588" y="3568701"/>
              <a:ext cx="231775" cy="231775"/>
            </a:xfrm>
            <a:custGeom>
              <a:avLst/>
              <a:gdLst>
                <a:gd name="T0" fmla="*/ 13 w 14"/>
                <a:gd name="T1" fmla="*/ 8 h 14"/>
                <a:gd name="T2" fmla="*/ 13 w 14"/>
                <a:gd name="T3" fmla="*/ 10 h 14"/>
                <a:gd name="T4" fmla="*/ 6 w 14"/>
                <a:gd name="T5" fmla="*/ 14 h 14"/>
                <a:gd name="T6" fmla="*/ 3 w 14"/>
                <a:gd name="T7" fmla="*/ 13 h 14"/>
                <a:gd name="T8" fmla="*/ 0 w 14"/>
                <a:gd name="T9" fmla="*/ 7 h 14"/>
                <a:gd name="T10" fmla="*/ 1 w 14"/>
                <a:gd name="T11" fmla="*/ 4 h 14"/>
                <a:gd name="T12" fmla="*/ 8 w 14"/>
                <a:gd name="T13" fmla="*/ 1 h 14"/>
                <a:gd name="T14" fmla="*/ 10 w 14"/>
                <a:gd name="T15" fmla="*/ 2 h 14"/>
                <a:gd name="T16" fmla="*/ 13 w 14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8"/>
                  </a:moveTo>
                  <a:cubicBezTo>
                    <a:pt x="14" y="9"/>
                    <a:pt x="14" y="10"/>
                    <a:pt x="13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4" y="14"/>
                    <a:pt x="3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2"/>
                  </a:cubicBezTo>
                  <a:lnTo>
                    <a:pt x="13" y="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ṣlîḓe">
              <a:extLst>
                <a:ext uri="{FF2B5EF4-FFF2-40B4-BE49-F238E27FC236}">
                  <a16:creationId xmlns:a16="http://schemas.microsoft.com/office/drawing/2014/main" id="{FB52FD5C-3797-49DB-90F5-B97D7CC86BCB}"/>
                </a:ext>
              </a:extLst>
            </p:cNvPr>
            <p:cNvSpPr/>
            <p:nvPr/>
          </p:nvSpPr>
          <p:spPr bwMode="auto">
            <a:xfrm>
              <a:off x="4851401" y="4611688"/>
              <a:ext cx="231775" cy="247650"/>
            </a:xfrm>
            <a:custGeom>
              <a:avLst/>
              <a:gdLst>
                <a:gd name="T0" fmla="*/ 11 w 14"/>
                <a:gd name="T1" fmla="*/ 2 h 15"/>
                <a:gd name="T2" fmla="*/ 8 w 14"/>
                <a:gd name="T3" fmla="*/ 1 h 15"/>
                <a:gd name="T4" fmla="*/ 1 w 14"/>
                <a:gd name="T5" fmla="*/ 5 h 15"/>
                <a:gd name="T6" fmla="*/ 1 w 14"/>
                <a:gd name="T7" fmla="*/ 7 h 15"/>
                <a:gd name="T8" fmla="*/ 4 w 14"/>
                <a:gd name="T9" fmla="*/ 13 h 15"/>
                <a:gd name="T10" fmla="*/ 6 w 14"/>
                <a:gd name="T11" fmla="*/ 14 h 15"/>
                <a:gd name="T12" fmla="*/ 13 w 14"/>
                <a:gd name="T13" fmla="*/ 10 h 15"/>
                <a:gd name="T14" fmla="*/ 14 w 14"/>
                <a:gd name="T15" fmla="*/ 8 h 15"/>
                <a:gd name="T16" fmla="*/ 11 w 14"/>
                <a:gd name="T1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11" y="2"/>
                  </a:moveTo>
                  <a:cubicBezTo>
                    <a:pt x="10" y="1"/>
                    <a:pt x="9" y="0"/>
                    <a:pt x="8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5" y="15"/>
                    <a:pt x="6" y="14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9"/>
                    <a:pt x="14" y="8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liďè">
              <a:extLst>
                <a:ext uri="{FF2B5EF4-FFF2-40B4-BE49-F238E27FC236}">
                  <a16:creationId xmlns:a16="http://schemas.microsoft.com/office/drawing/2014/main" id="{452C8184-4B59-4576-A190-87FF5A3FC019}"/>
                </a:ext>
              </a:extLst>
            </p:cNvPr>
            <p:cNvSpPr/>
            <p:nvPr/>
          </p:nvSpPr>
          <p:spPr bwMode="auto">
            <a:xfrm>
              <a:off x="4087813" y="3784601"/>
              <a:ext cx="231775" cy="231775"/>
            </a:xfrm>
            <a:custGeom>
              <a:avLst/>
              <a:gdLst>
                <a:gd name="T0" fmla="*/ 13 w 14"/>
                <a:gd name="T1" fmla="*/ 4 h 14"/>
                <a:gd name="T2" fmla="*/ 14 w 14"/>
                <a:gd name="T3" fmla="*/ 6 h 14"/>
                <a:gd name="T4" fmla="*/ 10 w 14"/>
                <a:gd name="T5" fmla="*/ 13 h 14"/>
                <a:gd name="T6" fmla="*/ 7 w 14"/>
                <a:gd name="T7" fmla="*/ 13 h 14"/>
                <a:gd name="T8" fmla="*/ 1 w 14"/>
                <a:gd name="T9" fmla="*/ 10 h 14"/>
                <a:gd name="T10" fmla="*/ 0 w 14"/>
                <a:gd name="T11" fmla="*/ 7 h 14"/>
                <a:gd name="T12" fmla="*/ 5 w 14"/>
                <a:gd name="T13" fmla="*/ 0 h 14"/>
                <a:gd name="T14" fmla="*/ 8 w 14"/>
                <a:gd name="T15" fmla="*/ 0 h 14"/>
                <a:gd name="T16" fmla="*/ 13 w 14"/>
                <a:gd name="T1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4"/>
                  </a:moveTo>
                  <a:cubicBezTo>
                    <a:pt x="14" y="4"/>
                    <a:pt x="14" y="5"/>
                    <a:pt x="14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7" y="0"/>
                    <a:pt x="8" y="0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ľide">
              <a:extLst>
                <a:ext uri="{FF2B5EF4-FFF2-40B4-BE49-F238E27FC236}">
                  <a16:creationId xmlns:a16="http://schemas.microsoft.com/office/drawing/2014/main" id="{5D415187-D4C5-4B09-B572-263D75EEFD04}"/>
                </a:ext>
              </a:extLst>
            </p:cNvPr>
            <p:cNvSpPr/>
            <p:nvPr/>
          </p:nvSpPr>
          <p:spPr bwMode="auto">
            <a:xfrm>
              <a:off x="5083176" y="4413251"/>
              <a:ext cx="231775" cy="231775"/>
            </a:xfrm>
            <a:custGeom>
              <a:avLst/>
              <a:gdLst>
                <a:gd name="T0" fmla="*/ 7 w 14"/>
                <a:gd name="T1" fmla="*/ 1 h 14"/>
                <a:gd name="T2" fmla="*/ 4 w 14"/>
                <a:gd name="T3" fmla="*/ 1 h 14"/>
                <a:gd name="T4" fmla="*/ 0 w 14"/>
                <a:gd name="T5" fmla="*/ 8 h 14"/>
                <a:gd name="T6" fmla="*/ 1 w 14"/>
                <a:gd name="T7" fmla="*/ 10 h 14"/>
                <a:gd name="T8" fmla="*/ 6 w 14"/>
                <a:gd name="T9" fmla="*/ 14 h 14"/>
                <a:gd name="T10" fmla="*/ 9 w 14"/>
                <a:gd name="T11" fmla="*/ 14 h 14"/>
                <a:gd name="T12" fmla="*/ 14 w 14"/>
                <a:gd name="T13" fmla="*/ 7 h 14"/>
                <a:gd name="T14" fmla="*/ 13 w 14"/>
                <a:gd name="T15" fmla="*/ 4 h 14"/>
                <a:gd name="T16" fmla="*/ 7 w 14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7" y="1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5"/>
                    <a:pt x="13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ḻïďê">
              <a:extLst>
                <a:ext uri="{FF2B5EF4-FFF2-40B4-BE49-F238E27FC236}">
                  <a16:creationId xmlns:a16="http://schemas.microsoft.com/office/drawing/2014/main" id="{9AFB0AB3-7A49-4E09-92D9-99691BC27F7B}"/>
                </a:ext>
              </a:extLst>
            </p:cNvPr>
            <p:cNvSpPr/>
            <p:nvPr/>
          </p:nvSpPr>
          <p:spPr bwMode="auto">
            <a:xfrm>
              <a:off x="4021138" y="4081463"/>
              <a:ext cx="182563" cy="198438"/>
            </a:xfrm>
            <a:custGeom>
              <a:avLst/>
              <a:gdLst>
                <a:gd name="T0" fmla="*/ 9 w 11"/>
                <a:gd name="T1" fmla="*/ 1 h 12"/>
                <a:gd name="T2" fmla="*/ 11 w 11"/>
                <a:gd name="T3" fmla="*/ 2 h 12"/>
                <a:gd name="T4" fmla="*/ 11 w 11"/>
                <a:gd name="T5" fmla="*/ 11 h 12"/>
                <a:gd name="T6" fmla="*/ 9 w 11"/>
                <a:gd name="T7" fmla="*/ 12 h 12"/>
                <a:gd name="T8" fmla="*/ 2 w 11"/>
                <a:gd name="T9" fmla="*/ 12 h 12"/>
                <a:gd name="T10" fmla="*/ 0 w 11"/>
                <a:gd name="T11" fmla="*/ 10 h 12"/>
                <a:gd name="T12" fmla="*/ 0 w 11"/>
                <a:gd name="T13" fmla="*/ 2 h 12"/>
                <a:gd name="T14" fmla="*/ 3 w 11"/>
                <a:gd name="T15" fmla="*/ 0 h 12"/>
                <a:gd name="T16" fmla="*/ 9 w 11"/>
                <a:gd name="T1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9" y="1"/>
                  </a:moveTo>
                  <a:cubicBezTo>
                    <a:pt x="10" y="1"/>
                    <a:pt x="11" y="1"/>
                    <a:pt x="11" y="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lîḓé">
              <a:extLst>
                <a:ext uri="{FF2B5EF4-FFF2-40B4-BE49-F238E27FC236}">
                  <a16:creationId xmlns:a16="http://schemas.microsoft.com/office/drawing/2014/main" id="{FFC67D31-CAF2-44A2-A0D7-27F5F5F01A9C}"/>
                </a:ext>
              </a:extLst>
            </p:cNvPr>
            <p:cNvSpPr/>
            <p:nvPr/>
          </p:nvSpPr>
          <p:spPr bwMode="auto">
            <a:xfrm>
              <a:off x="5199063" y="4148138"/>
              <a:ext cx="182563" cy="198438"/>
            </a:xfrm>
            <a:custGeom>
              <a:avLst/>
              <a:gdLst>
                <a:gd name="T0" fmla="*/ 2 w 11"/>
                <a:gd name="T1" fmla="*/ 0 h 12"/>
                <a:gd name="T2" fmla="*/ 0 w 11"/>
                <a:gd name="T3" fmla="*/ 1 h 12"/>
                <a:gd name="T4" fmla="*/ 0 w 11"/>
                <a:gd name="T5" fmla="*/ 10 h 12"/>
                <a:gd name="T6" fmla="*/ 2 w 11"/>
                <a:gd name="T7" fmla="*/ 11 h 12"/>
                <a:gd name="T8" fmla="*/ 8 w 11"/>
                <a:gd name="T9" fmla="*/ 12 h 12"/>
                <a:gd name="T10" fmla="*/ 11 w 11"/>
                <a:gd name="T11" fmla="*/ 10 h 12"/>
                <a:gd name="T12" fmla="*/ 11 w 11"/>
                <a:gd name="T13" fmla="*/ 2 h 12"/>
                <a:gd name="T14" fmla="*/ 9 w 11"/>
                <a:gd name="T15" fmla="*/ 0 h 12"/>
                <a:gd name="T16" fmla="*/ 2 w 11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2"/>
                    <a:pt x="11" y="11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ľíḓè">
              <a:extLst>
                <a:ext uri="{FF2B5EF4-FFF2-40B4-BE49-F238E27FC236}">
                  <a16:creationId xmlns:a16="http://schemas.microsoft.com/office/drawing/2014/main" id="{384DA4A0-9F34-4197-AE93-C01EB70D022B}"/>
                </a:ext>
              </a:extLst>
            </p:cNvPr>
            <p:cNvSpPr/>
            <p:nvPr/>
          </p:nvSpPr>
          <p:spPr bwMode="auto">
            <a:xfrm>
              <a:off x="4054476" y="4362451"/>
              <a:ext cx="231775" cy="231775"/>
            </a:xfrm>
            <a:custGeom>
              <a:avLst/>
              <a:gdLst>
                <a:gd name="T0" fmla="*/ 8 w 14"/>
                <a:gd name="T1" fmla="*/ 1 h 14"/>
                <a:gd name="T2" fmla="*/ 10 w 14"/>
                <a:gd name="T3" fmla="*/ 1 h 14"/>
                <a:gd name="T4" fmla="*/ 14 w 14"/>
                <a:gd name="T5" fmla="*/ 8 h 14"/>
                <a:gd name="T6" fmla="*/ 13 w 14"/>
                <a:gd name="T7" fmla="*/ 11 h 14"/>
                <a:gd name="T8" fmla="*/ 7 w 14"/>
                <a:gd name="T9" fmla="*/ 14 h 14"/>
                <a:gd name="T10" fmla="*/ 4 w 14"/>
                <a:gd name="T11" fmla="*/ 13 h 14"/>
                <a:gd name="T12" fmla="*/ 1 w 14"/>
                <a:gd name="T13" fmla="*/ 6 h 14"/>
                <a:gd name="T14" fmla="*/ 2 w 14"/>
                <a:gd name="T15" fmla="*/ 4 h 14"/>
                <a:gd name="T16" fmla="*/ 8 w 14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8" y="1"/>
                  </a:moveTo>
                  <a:cubicBezTo>
                    <a:pt x="9" y="0"/>
                    <a:pt x="10" y="0"/>
                    <a:pt x="10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10"/>
                    <a:pt x="13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5" y="14"/>
                    <a:pt x="4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4"/>
                    <a:pt x="2" y="4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ḻíḑè">
              <a:extLst>
                <a:ext uri="{FF2B5EF4-FFF2-40B4-BE49-F238E27FC236}">
                  <a16:creationId xmlns:a16="http://schemas.microsoft.com/office/drawing/2014/main" id="{A51D598D-C420-4E73-9F22-210B25A0C418}"/>
                </a:ext>
              </a:extLst>
            </p:cNvPr>
            <p:cNvSpPr/>
            <p:nvPr/>
          </p:nvSpPr>
          <p:spPr bwMode="auto">
            <a:xfrm>
              <a:off x="5116513" y="3833813"/>
              <a:ext cx="231775" cy="231775"/>
            </a:xfrm>
            <a:custGeom>
              <a:avLst/>
              <a:gdLst>
                <a:gd name="T0" fmla="*/ 1 w 14"/>
                <a:gd name="T1" fmla="*/ 3 h 14"/>
                <a:gd name="T2" fmla="*/ 0 w 14"/>
                <a:gd name="T3" fmla="*/ 6 h 14"/>
                <a:gd name="T4" fmla="*/ 4 w 14"/>
                <a:gd name="T5" fmla="*/ 13 h 14"/>
                <a:gd name="T6" fmla="*/ 6 w 14"/>
                <a:gd name="T7" fmla="*/ 13 h 14"/>
                <a:gd name="T8" fmla="*/ 12 w 14"/>
                <a:gd name="T9" fmla="*/ 10 h 14"/>
                <a:gd name="T10" fmla="*/ 13 w 14"/>
                <a:gd name="T11" fmla="*/ 8 h 14"/>
                <a:gd name="T12" fmla="*/ 10 w 14"/>
                <a:gd name="T13" fmla="*/ 1 h 14"/>
                <a:gd name="T14" fmla="*/ 7 w 14"/>
                <a:gd name="T15" fmla="*/ 0 h 14"/>
                <a:gd name="T16" fmla="*/ 1 w 14"/>
                <a:gd name="T1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" y="3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5" y="14"/>
                    <a:pt x="6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3" y="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ľïḍé">
              <a:extLst>
                <a:ext uri="{FF2B5EF4-FFF2-40B4-BE49-F238E27FC236}">
                  <a16:creationId xmlns:a16="http://schemas.microsoft.com/office/drawing/2014/main" id="{E3B899C5-C66F-444A-AA2A-B832C70A70AF}"/>
                </a:ext>
              </a:extLst>
            </p:cNvPr>
            <p:cNvSpPr/>
            <p:nvPr/>
          </p:nvSpPr>
          <p:spPr bwMode="auto">
            <a:xfrm>
              <a:off x="4270376" y="4594226"/>
              <a:ext cx="231775" cy="231775"/>
            </a:xfrm>
            <a:custGeom>
              <a:avLst/>
              <a:gdLst>
                <a:gd name="T0" fmla="*/ 4 w 14"/>
                <a:gd name="T1" fmla="*/ 1 h 14"/>
                <a:gd name="T2" fmla="*/ 6 w 14"/>
                <a:gd name="T3" fmla="*/ 0 h 14"/>
                <a:gd name="T4" fmla="*/ 13 w 14"/>
                <a:gd name="T5" fmla="*/ 4 h 14"/>
                <a:gd name="T6" fmla="*/ 13 w 14"/>
                <a:gd name="T7" fmla="*/ 7 h 14"/>
                <a:gd name="T8" fmla="*/ 10 w 14"/>
                <a:gd name="T9" fmla="*/ 13 h 14"/>
                <a:gd name="T10" fmla="*/ 7 w 14"/>
                <a:gd name="T11" fmla="*/ 13 h 14"/>
                <a:gd name="T12" fmla="*/ 0 w 14"/>
                <a:gd name="T13" fmla="*/ 9 h 14"/>
                <a:gd name="T14" fmla="*/ 0 w 14"/>
                <a:gd name="T15" fmla="*/ 6 h 14"/>
                <a:gd name="T16" fmla="*/ 4 w 14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4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6"/>
                    <a:pt x="1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7"/>
                    <a:pt x="0" y="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ḷîḑè">
              <a:extLst>
                <a:ext uri="{FF2B5EF4-FFF2-40B4-BE49-F238E27FC236}">
                  <a16:creationId xmlns:a16="http://schemas.microsoft.com/office/drawing/2014/main" id="{72C7EA32-E480-4841-864D-22E48ECBCD35}"/>
                </a:ext>
              </a:extLst>
            </p:cNvPr>
            <p:cNvSpPr/>
            <p:nvPr/>
          </p:nvSpPr>
          <p:spPr bwMode="auto">
            <a:xfrm>
              <a:off x="4900613" y="3602038"/>
              <a:ext cx="231775" cy="231775"/>
            </a:xfrm>
            <a:custGeom>
              <a:avLst/>
              <a:gdLst>
                <a:gd name="T0" fmla="*/ 1 w 14"/>
                <a:gd name="T1" fmla="*/ 7 h 14"/>
                <a:gd name="T2" fmla="*/ 1 w 14"/>
                <a:gd name="T3" fmla="*/ 9 h 14"/>
                <a:gd name="T4" fmla="*/ 8 w 14"/>
                <a:gd name="T5" fmla="*/ 14 h 14"/>
                <a:gd name="T6" fmla="*/ 10 w 14"/>
                <a:gd name="T7" fmla="*/ 13 h 14"/>
                <a:gd name="T8" fmla="*/ 14 w 14"/>
                <a:gd name="T9" fmla="*/ 7 h 14"/>
                <a:gd name="T10" fmla="*/ 14 w 14"/>
                <a:gd name="T11" fmla="*/ 5 h 14"/>
                <a:gd name="T12" fmla="*/ 7 w 14"/>
                <a:gd name="T13" fmla="*/ 0 h 14"/>
                <a:gd name="T14" fmla="*/ 4 w 14"/>
                <a:gd name="T15" fmla="*/ 1 h 14"/>
                <a:gd name="T16" fmla="*/ 1 w 14"/>
                <a:gd name="T1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" y="7"/>
                  </a:moveTo>
                  <a:cubicBezTo>
                    <a:pt x="0" y="8"/>
                    <a:pt x="0" y="9"/>
                    <a:pt x="1" y="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10" y="14"/>
                    <a:pt x="10" y="1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4" y="1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ṡļîḋé">
              <a:extLst>
                <a:ext uri="{FF2B5EF4-FFF2-40B4-BE49-F238E27FC236}">
                  <a16:creationId xmlns:a16="http://schemas.microsoft.com/office/drawing/2014/main" id="{2F7E3D18-07C2-4A51-B8C2-6859AEE8D362}"/>
                </a:ext>
              </a:extLst>
            </p:cNvPr>
            <p:cNvSpPr/>
            <p:nvPr/>
          </p:nvSpPr>
          <p:spPr bwMode="auto">
            <a:xfrm>
              <a:off x="4121151" y="3617913"/>
              <a:ext cx="1160463" cy="1174750"/>
            </a:xfrm>
            <a:custGeom>
              <a:avLst/>
              <a:gdLst>
                <a:gd name="T0" fmla="*/ 37 w 70"/>
                <a:gd name="T1" fmla="*/ 1 h 71"/>
                <a:gd name="T2" fmla="*/ 0 w 70"/>
                <a:gd name="T3" fmla="*/ 34 h 71"/>
                <a:gd name="T4" fmla="*/ 33 w 70"/>
                <a:gd name="T5" fmla="*/ 70 h 71"/>
                <a:gd name="T6" fmla="*/ 70 w 70"/>
                <a:gd name="T7" fmla="*/ 38 h 71"/>
                <a:gd name="T8" fmla="*/ 37 w 70"/>
                <a:gd name="T9" fmla="*/ 1 h 71"/>
                <a:gd name="T10" fmla="*/ 34 w 70"/>
                <a:gd name="T11" fmla="*/ 59 h 71"/>
                <a:gd name="T12" fmla="*/ 12 w 70"/>
                <a:gd name="T13" fmla="*/ 35 h 71"/>
                <a:gd name="T14" fmla="*/ 36 w 70"/>
                <a:gd name="T15" fmla="*/ 13 h 71"/>
                <a:gd name="T16" fmla="*/ 58 w 70"/>
                <a:gd name="T17" fmla="*/ 37 h 71"/>
                <a:gd name="T18" fmla="*/ 34 w 70"/>
                <a:gd name="T19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7" y="1"/>
                  </a:moveTo>
                  <a:cubicBezTo>
                    <a:pt x="18" y="0"/>
                    <a:pt x="1" y="15"/>
                    <a:pt x="0" y="34"/>
                  </a:cubicBezTo>
                  <a:cubicBezTo>
                    <a:pt x="0" y="53"/>
                    <a:pt x="14" y="69"/>
                    <a:pt x="33" y="70"/>
                  </a:cubicBezTo>
                  <a:cubicBezTo>
                    <a:pt x="52" y="71"/>
                    <a:pt x="69" y="57"/>
                    <a:pt x="70" y="38"/>
                  </a:cubicBezTo>
                  <a:cubicBezTo>
                    <a:pt x="70" y="19"/>
                    <a:pt x="56" y="2"/>
                    <a:pt x="37" y="1"/>
                  </a:cubicBezTo>
                  <a:close/>
                  <a:moveTo>
                    <a:pt x="34" y="59"/>
                  </a:moveTo>
                  <a:cubicBezTo>
                    <a:pt x="21" y="58"/>
                    <a:pt x="12" y="47"/>
                    <a:pt x="12" y="35"/>
                  </a:cubicBezTo>
                  <a:cubicBezTo>
                    <a:pt x="13" y="22"/>
                    <a:pt x="24" y="13"/>
                    <a:pt x="36" y="13"/>
                  </a:cubicBezTo>
                  <a:cubicBezTo>
                    <a:pt x="49" y="14"/>
                    <a:pt x="58" y="25"/>
                    <a:pt x="58" y="37"/>
                  </a:cubicBezTo>
                  <a:cubicBezTo>
                    <a:pt x="57" y="50"/>
                    <a:pt x="46" y="59"/>
                    <a:pt x="34" y="59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ŝḻîḍé">
              <a:extLst>
                <a:ext uri="{FF2B5EF4-FFF2-40B4-BE49-F238E27FC236}">
                  <a16:creationId xmlns:a16="http://schemas.microsoft.com/office/drawing/2014/main" id="{5DD537A8-D44E-4F14-9524-C6D810AF2D8E}"/>
                </a:ext>
              </a:extLst>
            </p:cNvPr>
            <p:cNvSpPr/>
            <p:nvPr/>
          </p:nvSpPr>
          <p:spPr bwMode="auto">
            <a:xfrm>
              <a:off x="5000626" y="3370263"/>
              <a:ext cx="131763" cy="133350"/>
            </a:xfrm>
            <a:custGeom>
              <a:avLst/>
              <a:gdLst>
                <a:gd name="T0" fmla="*/ 8 w 8"/>
                <a:gd name="T1" fmla="*/ 7 h 8"/>
                <a:gd name="T2" fmla="*/ 7 w 8"/>
                <a:gd name="T3" fmla="*/ 8 h 8"/>
                <a:gd name="T4" fmla="*/ 1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1 w 8"/>
                <a:gd name="T11" fmla="*/ 0 h 8"/>
                <a:gd name="T12" fmla="*/ 7 w 8"/>
                <a:gd name="T13" fmla="*/ 0 h 8"/>
                <a:gd name="T14" fmla="*/ 8 w 8"/>
                <a:gd name="T15" fmla="*/ 2 h 8"/>
                <a:gd name="T16" fmla="*/ 8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7"/>
                  </a:moveTo>
                  <a:cubicBezTo>
                    <a:pt x="8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ṩḻïḋe">
              <a:extLst>
                <a:ext uri="{FF2B5EF4-FFF2-40B4-BE49-F238E27FC236}">
                  <a16:creationId xmlns:a16="http://schemas.microsoft.com/office/drawing/2014/main" id="{099E0E41-3E87-42D3-9F34-58456C857815}"/>
                </a:ext>
              </a:extLst>
            </p:cNvPr>
            <p:cNvSpPr/>
            <p:nvPr/>
          </p:nvSpPr>
          <p:spPr bwMode="auto">
            <a:xfrm>
              <a:off x="4949826" y="4230688"/>
              <a:ext cx="149225" cy="131763"/>
            </a:xfrm>
            <a:custGeom>
              <a:avLst/>
              <a:gdLst>
                <a:gd name="T0" fmla="*/ 9 w 9"/>
                <a:gd name="T1" fmla="*/ 2 h 8"/>
                <a:gd name="T2" fmla="*/ 8 w 9"/>
                <a:gd name="T3" fmla="*/ 0 h 8"/>
                <a:gd name="T4" fmla="*/ 2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1 w 9"/>
                <a:gd name="T11" fmla="*/ 8 h 8"/>
                <a:gd name="T12" fmla="*/ 7 w 9"/>
                <a:gd name="T13" fmla="*/ 8 h 8"/>
                <a:gd name="T14" fmla="*/ 8 w 9"/>
                <a:gd name="T15" fmla="*/ 7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7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ṣlîďê">
              <a:extLst>
                <a:ext uri="{FF2B5EF4-FFF2-40B4-BE49-F238E27FC236}">
                  <a16:creationId xmlns:a16="http://schemas.microsoft.com/office/drawing/2014/main" id="{F5E51FE9-671F-4568-B9BD-CD8C2B72EB44}"/>
                </a:ext>
              </a:extLst>
            </p:cNvPr>
            <p:cNvSpPr/>
            <p:nvPr/>
          </p:nvSpPr>
          <p:spPr bwMode="auto">
            <a:xfrm>
              <a:off x="4767263" y="3403601"/>
              <a:ext cx="166688" cy="165100"/>
            </a:xfrm>
            <a:custGeom>
              <a:avLst/>
              <a:gdLst>
                <a:gd name="T0" fmla="*/ 10 w 10"/>
                <a:gd name="T1" fmla="*/ 5 h 10"/>
                <a:gd name="T2" fmla="*/ 9 w 10"/>
                <a:gd name="T3" fmla="*/ 7 h 10"/>
                <a:gd name="T4" fmla="*/ 4 w 10"/>
                <a:gd name="T5" fmla="*/ 10 h 10"/>
                <a:gd name="T6" fmla="*/ 2 w 10"/>
                <a:gd name="T7" fmla="*/ 9 h 10"/>
                <a:gd name="T8" fmla="*/ 0 w 10"/>
                <a:gd name="T9" fmla="*/ 5 h 10"/>
                <a:gd name="T10" fmla="*/ 0 w 10"/>
                <a:gd name="T11" fmla="*/ 3 h 10"/>
                <a:gd name="T12" fmla="*/ 6 w 10"/>
                <a:gd name="T13" fmla="*/ 0 h 10"/>
                <a:gd name="T14" fmla="*/ 7 w 10"/>
                <a:gd name="T15" fmla="*/ 1 h 10"/>
                <a:gd name="T16" fmla="*/ 10 w 10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6"/>
                    <a:pt x="10" y="7"/>
                    <a:pt x="9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2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ṥļídé">
              <a:extLst>
                <a:ext uri="{FF2B5EF4-FFF2-40B4-BE49-F238E27FC236}">
                  <a16:creationId xmlns:a16="http://schemas.microsoft.com/office/drawing/2014/main" id="{20EA81A0-DB8E-45FC-BFE0-01FD120D5E1A}"/>
                </a:ext>
              </a:extLst>
            </p:cNvPr>
            <p:cNvSpPr/>
            <p:nvPr/>
          </p:nvSpPr>
          <p:spPr bwMode="auto">
            <a:xfrm>
              <a:off x="5149851" y="4164013"/>
              <a:ext cx="182563" cy="182563"/>
            </a:xfrm>
            <a:custGeom>
              <a:avLst/>
              <a:gdLst>
                <a:gd name="T0" fmla="*/ 8 w 11"/>
                <a:gd name="T1" fmla="*/ 1 h 11"/>
                <a:gd name="T2" fmla="*/ 6 w 11"/>
                <a:gd name="T3" fmla="*/ 1 h 11"/>
                <a:gd name="T4" fmla="*/ 1 w 11"/>
                <a:gd name="T5" fmla="*/ 3 h 11"/>
                <a:gd name="T6" fmla="*/ 1 w 11"/>
                <a:gd name="T7" fmla="*/ 5 h 11"/>
                <a:gd name="T8" fmla="*/ 3 w 11"/>
                <a:gd name="T9" fmla="*/ 10 h 11"/>
                <a:gd name="T10" fmla="*/ 5 w 11"/>
                <a:gd name="T11" fmla="*/ 10 h 11"/>
                <a:gd name="T12" fmla="*/ 10 w 11"/>
                <a:gd name="T13" fmla="*/ 8 h 11"/>
                <a:gd name="T14" fmla="*/ 10 w 11"/>
                <a:gd name="T15" fmla="*/ 6 h 11"/>
                <a:gd name="T16" fmla="*/ 8 w 11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8" y="1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6"/>
                    <a:pt x="10" y="6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sļïḓè">
              <a:extLst>
                <a:ext uri="{FF2B5EF4-FFF2-40B4-BE49-F238E27FC236}">
                  <a16:creationId xmlns:a16="http://schemas.microsoft.com/office/drawing/2014/main" id="{6525B275-F394-458A-93FE-3E27880BCA9B}"/>
                </a:ext>
              </a:extLst>
            </p:cNvPr>
            <p:cNvSpPr/>
            <p:nvPr/>
          </p:nvSpPr>
          <p:spPr bwMode="auto">
            <a:xfrm>
              <a:off x="4584701" y="3552826"/>
              <a:ext cx="182563" cy="165100"/>
            </a:xfrm>
            <a:custGeom>
              <a:avLst/>
              <a:gdLst>
                <a:gd name="T0" fmla="*/ 10 w 11"/>
                <a:gd name="T1" fmla="*/ 3 h 10"/>
                <a:gd name="T2" fmla="*/ 11 w 11"/>
                <a:gd name="T3" fmla="*/ 5 h 10"/>
                <a:gd name="T4" fmla="*/ 8 w 11"/>
                <a:gd name="T5" fmla="*/ 10 h 10"/>
                <a:gd name="T6" fmla="*/ 6 w 11"/>
                <a:gd name="T7" fmla="*/ 10 h 10"/>
                <a:gd name="T8" fmla="*/ 2 w 11"/>
                <a:gd name="T9" fmla="*/ 7 h 10"/>
                <a:gd name="T10" fmla="*/ 1 w 11"/>
                <a:gd name="T11" fmla="*/ 5 h 10"/>
                <a:gd name="T12" fmla="*/ 4 w 11"/>
                <a:gd name="T13" fmla="*/ 0 h 10"/>
                <a:gd name="T14" fmla="*/ 6 w 11"/>
                <a:gd name="T15" fmla="*/ 0 h 10"/>
                <a:gd name="T16" fmla="*/ 10 w 11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10" y="3"/>
                  </a:moveTo>
                  <a:cubicBezTo>
                    <a:pt x="11" y="3"/>
                    <a:pt x="11" y="4"/>
                    <a:pt x="11" y="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lnTo>
                    <a:pt x="10" y="3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ṩḷiḍê">
              <a:extLst>
                <a:ext uri="{FF2B5EF4-FFF2-40B4-BE49-F238E27FC236}">
                  <a16:creationId xmlns:a16="http://schemas.microsoft.com/office/drawing/2014/main" id="{4146B61A-4501-4022-99AF-73C5F4ED9908}"/>
                </a:ext>
              </a:extLst>
            </p:cNvPr>
            <p:cNvSpPr/>
            <p:nvPr/>
          </p:nvSpPr>
          <p:spPr bwMode="auto">
            <a:xfrm>
              <a:off x="5314951" y="4016376"/>
              <a:ext cx="182563" cy="180975"/>
            </a:xfrm>
            <a:custGeom>
              <a:avLst/>
              <a:gdLst>
                <a:gd name="T0" fmla="*/ 6 w 11"/>
                <a:gd name="T1" fmla="*/ 1 h 11"/>
                <a:gd name="T2" fmla="*/ 4 w 11"/>
                <a:gd name="T3" fmla="*/ 1 h 11"/>
                <a:gd name="T4" fmla="*/ 1 w 11"/>
                <a:gd name="T5" fmla="*/ 6 h 11"/>
                <a:gd name="T6" fmla="*/ 1 w 11"/>
                <a:gd name="T7" fmla="*/ 8 h 11"/>
                <a:gd name="T8" fmla="*/ 5 w 11"/>
                <a:gd name="T9" fmla="*/ 10 h 11"/>
                <a:gd name="T10" fmla="*/ 7 w 11"/>
                <a:gd name="T11" fmla="*/ 10 h 11"/>
                <a:gd name="T12" fmla="*/ 11 w 11"/>
                <a:gd name="T13" fmla="*/ 5 h 11"/>
                <a:gd name="T14" fmla="*/ 10 w 11"/>
                <a:gd name="T15" fmla="*/ 3 h 11"/>
                <a:gd name="T16" fmla="*/ 6 w 11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1" y="7"/>
                    <a:pt x="1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7" y="1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4"/>
                    <a:pt x="10" y="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$ḷïḓê">
              <a:extLst>
                <a:ext uri="{FF2B5EF4-FFF2-40B4-BE49-F238E27FC236}">
                  <a16:creationId xmlns:a16="http://schemas.microsoft.com/office/drawing/2014/main" id="{7DF011D3-EBB0-4E8C-9174-D296825199A3}"/>
                </a:ext>
              </a:extLst>
            </p:cNvPr>
            <p:cNvSpPr/>
            <p:nvPr/>
          </p:nvSpPr>
          <p:spPr bwMode="auto">
            <a:xfrm>
              <a:off x="4551363" y="3784601"/>
              <a:ext cx="133350" cy="131763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1 h 8"/>
                <a:gd name="T4" fmla="*/ 7 w 8"/>
                <a:gd name="T5" fmla="*/ 7 h 8"/>
                <a:gd name="T6" fmla="*/ 6 w 8"/>
                <a:gd name="T7" fmla="*/ 8 h 8"/>
                <a:gd name="T8" fmla="*/ 1 w 8"/>
                <a:gd name="T9" fmla="*/ 8 h 8"/>
                <a:gd name="T10" fmla="*/ 0 w 8"/>
                <a:gd name="T11" fmla="*/ 7 h 8"/>
                <a:gd name="T12" fmla="*/ 0 w 8"/>
                <a:gd name="T13" fmla="*/ 1 h 8"/>
                <a:gd name="T14" fmla="*/ 1 w 8"/>
                <a:gd name="T15" fmla="*/ 0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7" y="0"/>
                    <a:pt x="8" y="0"/>
                    <a:pt x="8" y="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ḻîḍê">
              <a:extLst>
                <a:ext uri="{FF2B5EF4-FFF2-40B4-BE49-F238E27FC236}">
                  <a16:creationId xmlns:a16="http://schemas.microsoft.com/office/drawing/2014/main" id="{3226E226-D400-494A-80EC-E253215E0695}"/>
                </a:ext>
              </a:extLst>
            </p:cNvPr>
            <p:cNvSpPr/>
            <p:nvPr/>
          </p:nvSpPr>
          <p:spPr bwMode="auto">
            <a:xfrm>
              <a:off x="5414963" y="3817938"/>
              <a:ext cx="133350" cy="147638"/>
            </a:xfrm>
            <a:custGeom>
              <a:avLst/>
              <a:gdLst>
                <a:gd name="T0" fmla="*/ 2 w 8"/>
                <a:gd name="T1" fmla="*/ 0 h 9"/>
                <a:gd name="T2" fmla="*/ 0 w 8"/>
                <a:gd name="T3" fmla="*/ 1 h 9"/>
                <a:gd name="T4" fmla="*/ 0 w 8"/>
                <a:gd name="T5" fmla="*/ 7 h 9"/>
                <a:gd name="T6" fmla="*/ 1 w 8"/>
                <a:gd name="T7" fmla="*/ 9 h 9"/>
                <a:gd name="T8" fmla="*/ 6 w 8"/>
                <a:gd name="T9" fmla="*/ 9 h 9"/>
                <a:gd name="T10" fmla="*/ 8 w 8"/>
                <a:gd name="T11" fmla="*/ 8 h 9"/>
                <a:gd name="T12" fmla="*/ 8 w 8"/>
                <a:gd name="T13" fmla="*/ 2 h 9"/>
                <a:gd name="T14" fmla="*/ 6 w 8"/>
                <a:gd name="T15" fmla="*/ 1 h 9"/>
                <a:gd name="T16" fmla="*/ 2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1"/>
                    <a:pt x="6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$ľïḋé">
              <a:extLst>
                <a:ext uri="{FF2B5EF4-FFF2-40B4-BE49-F238E27FC236}">
                  <a16:creationId xmlns:a16="http://schemas.microsoft.com/office/drawing/2014/main" id="{F35E410D-75C6-4900-A006-2467EB2C3219}"/>
                </a:ext>
              </a:extLst>
            </p:cNvPr>
            <p:cNvSpPr/>
            <p:nvPr/>
          </p:nvSpPr>
          <p:spPr bwMode="auto">
            <a:xfrm>
              <a:off x="4568826" y="3983038"/>
              <a:ext cx="182563" cy="165100"/>
            </a:xfrm>
            <a:custGeom>
              <a:avLst/>
              <a:gdLst>
                <a:gd name="T0" fmla="*/ 6 w 11"/>
                <a:gd name="T1" fmla="*/ 0 h 10"/>
                <a:gd name="T2" fmla="*/ 8 w 11"/>
                <a:gd name="T3" fmla="*/ 1 h 10"/>
                <a:gd name="T4" fmla="*/ 10 w 11"/>
                <a:gd name="T5" fmla="*/ 6 h 10"/>
                <a:gd name="T6" fmla="*/ 10 w 11"/>
                <a:gd name="T7" fmla="*/ 8 h 10"/>
                <a:gd name="T8" fmla="*/ 5 w 11"/>
                <a:gd name="T9" fmla="*/ 10 h 10"/>
                <a:gd name="T10" fmla="*/ 3 w 11"/>
                <a:gd name="T11" fmla="*/ 10 h 10"/>
                <a:gd name="T12" fmla="*/ 1 w 11"/>
                <a:gd name="T13" fmla="*/ 4 h 10"/>
                <a:gd name="T14" fmla="*/ 1 w 11"/>
                <a:gd name="T15" fmla="*/ 2 h 10"/>
                <a:gd name="T16" fmla="*/ 6 w 1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7" y="0"/>
                    <a:pt x="7" y="0"/>
                    <a:pt x="8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0" y="7"/>
                    <a:pt x="10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3"/>
                    <a:pt x="1" y="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ļíďe">
              <a:extLst>
                <a:ext uri="{FF2B5EF4-FFF2-40B4-BE49-F238E27FC236}">
                  <a16:creationId xmlns:a16="http://schemas.microsoft.com/office/drawing/2014/main" id="{99F5D1AE-5437-4761-B73F-05246C7086FA}"/>
                </a:ext>
              </a:extLst>
            </p:cNvPr>
            <p:cNvSpPr/>
            <p:nvPr/>
          </p:nvSpPr>
          <p:spPr bwMode="auto">
            <a:xfrm>
              <a:off x="5348288" y="3586163"/>
              <a:ext cx="166688" cy="180975"/>
            </a:xfrm>
            <a:custGeom>
              <a:avLst/>
              <a:gdLst>
                <a:gd name="T0" fmla="*/ 1 w 10"/>
                <a:gd name="T1" fmla="*/ 3 h 11"/>
                <a:gd name="T2" fmla="*/ 0 w 10"/>
                <a:gd name="T3" fmla="*/ 4 h 11"/>
                <a:gd name="T4" fmla="*/ 3 w 10"/>
                <a:gd name="T5" fmla="*/ 10 h 11"/>
                <a:gd name="T6" fmla="*/ 5 w 10"/>
                <a:gd name="T7" fmla="*/ 10 h 11"/>
                <a:gd name="T8" fmla="*/ 9 w 10"/>
                <a:gd name="T9" fmla="*/ 8 h 11"/>
                <a:gd name="T10" fmla="*/ 10 w 10"/>
                <a:gd name="T11" fmla="*/ 6 h 11"/>
                <a:gd name="T12" fmla="*/ 7 w 10"/>
                <a:gd name="T13" fmla="*/ 1 h 11"/>
                <a:gd name="T14" fmla="*/ 5 w 10"/>
                <a:gd name="T15" fmla="*/ 1 h 11"/>
                <a:gd name="T16" fmla="*/ 1 w 10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5" y="1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$ḷîdé">
              <a:extLst>
                <a:ext uri="{FF2B5EF4-FFF2-40B4-BE49-F238E27FC236}">
                  <a16:creationId xmlns:a16="http://schemas.microsoft.com/office/drawing/2014/main" id="{81D94DF3-7443-4A87-8F3F-153CAD24E4A8}"/>
                </a:ext>
              </a:extLst>
            </p:cNvPr>
            <p:cNvSpPr/>
            <p:nvPr/>
          </p:nvSpPr>
          <p:spPr bwMode="auto">
            <a:xfrm>
              <a:off x="4718051" y="4148138"/>
              <a:ext cx="182563" cy="165100"/>
            </a:xfrm>
            <a:custGeom>
              <a:avLst/>
              <a:gdLst>
                <a:gd name="T0" fmla="*/ 3 w 11"/>
                <a:gd name="T1" fmla="*/ 1 h 10"/>
                <a:gd name="T2" fmla="*/ 5 w 11"/>
                <a:gd name="T3" fmla="*/ 0 h 10"/>
                <a:gd name="T4" fmla="*/ 10 w 11"/>
                <a:gd name="T5" fmla="*/ 3 h 10"/>
                <a:gd name="T6" fmla="*/ 10 w 11"/>
                <a:gd name="T7" fmla="*/ 5 h 10"/>
                <a:gd name="T8" fmla="*/ 8 w 11"/>
                <a:gd name="T9" fmla="*/ 9 h 10"/>
                <a:gd name="T10" fmla="*/ 6 w 11"/>
                <a:gd name="T11" fmla="*/ 10 h 10"/>
                <a:gd name="T12" fmla="*/ 1 w 11"/>
                <a:gd name="T13" fmla="*/ 7 h 10"/>
                <a:gd name="T14" fmla="*/ 1 w 11"/>
                <a:gd name="T15" fmla="*/ 5 h 10"/>
                <a:gd name="T16" fmla="*/ 3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3" y="1"/>
                  </a:moveTo>
                  <a:cubicBezTo>
                    <a:pt x="4" y="0"/>
                    <a:pt x="5" y="0"/>
                    <a:pt x="5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5"/>
                    <a:pt x="10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lídê">
              <a:extLst>
                <a:ext uri="{FF2B5EF4-FFF2-40B4-BE49-F238E27FC236}">
                  <a16:creationId xmlns:a16="http://schemas.microsoft.com/office/drawing/2014/main" id="{170D9729-FC5B-4FC8-B14D-C0F8F5D1D839}"/>
                </a:ext>
              </a:extLst>
            </p:cNvPr>
            <p:cNvSpPr/>
            <p:nvPr/>
          </p:nvSpPr>
          <p:spPr bwMode="auto">
            <a:xfrm>
              <a:off x="5199063" y="3419476"/>
              <a:ext cx="166688" cy="182563"/>
            </a:xfrm>
            <a:custGeom>
              <a:avLst/>
              <a:gdLst>
                <a:gd name="T0" fmla="*/ 0 w 10"/>
                <a:gd name="T1" fmla="*/ 5 h 11"/>
                <a:gd name="T2" fmla="*/ 0 w 10"/>
                <a:gd name="T3" fmla="*/ 7 h 11"/>
                <a:gd name="T4" fmla="*/ 5 w 10"/>
                <a:gd name="T5" fmla="*/ 10 h 11"/>
                <a:gd name="T6" fmla="*/ 7 w 10"/>
                <a:gd name="T7" fmla="*/ 10 h 11"/>
                <a:gd name="T8" fmla="*/ 10 w 10"/>
                <a:gd name="T9" fmla="*/ 6 h 11"/>
                <a:gd name="T10" fmla="*/ 10 w 10"/>
                <a:gd name="T11" fmla="*/ 4 h 11"/>
                <a:gd name="T12" fmla="*/ 5 w 10"/>
                <a:gd name="T13" fmla="*/ 0 h 11"/>
                <a:gd name="T14" fmla="*/ 3 w 10"/>
                <a:gd name="T15" fmla="*/ 1 h 11"/>
                <a:gd name="T16" fmla="*/ 0 w 10"/>
                <a:gd name="T1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5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0"/>
                    <a:pt x="7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1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ṥḷîḓè">
              <a:extLst>
                <a:ext uri="{FF2B5EF4-FFF2-40B4-BE49-F238E27FC236}">
                  <a16:creationId xmlns:a16="http://schemas.microsoft.com/office/drawing/2014/main" id="{A2FC29D6-BFEC-44D1-BE55-7FE78097CA08}"/>
                </a:ext>
              </a:extLst>
            </p:cNvPr>
            <p:cNvSpPr/>
            <p:nvPr/>
          </p:nvSpPr>
          <p:spPr bwMode="auto">
            <a:xfrm>
              <a:off x="4618038" y="3436938"/>
              <a:ext cx="863600" cy="860425"/>
            </a:xfrm>
            <a:custGeom>
              <a:avLst/>
              <a:gdLst>
                <a:gd name="T0" fmla="*/ 27 w 52"/>
                <a:gd name="T1" fmla="*/ 1 h 52"/>
                <a:gd name="T2" fmla="*/ 0 w 52"/>
                <a:gd name="T3" fmla="*/ 25 h 52"/>
                <a:gd name="T4" fmla="*/ 24 w 52"/>
                <a:gd name="T5" fmla="*/ 52 h 52"/>
                <a:gd name="T6" fmla="*/ 51 w 52"/>
                <a:gd name="T7" fmla="*/ 27 h 52"/>
                <a:gd name="T8" fmla="*/ 27 w 52"/>
                <a:gd name="T9" fmla="*/ 1 h 52"/>
                <a:gd name="T10" fmla="*/ 25 w 52"/>
                <a:gd name="T11" fmla="*/ 43 h 52"/>
                <a:gd name="T12" fmla="*/ 9 w 52"/>
                <a:gd name="T13" fmla="*/ 25 h 52"/>
                <a:gd name="T14" fmla="*/ 27 w 52"/>
                <a:gd name="T15" fmla="*/ 9 h 52"/>
                <a:gd name="T16" fmla="*/ 42 w 52"/>
                <a:gd name="T17" fmla="*/ 27 h 52"/>
                <a:gd name="T18" fmla="*/ 25 w 52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7" y="1"/>
                  </a:moveTo>
                  <a:cubicBezTo>
                    <a:pt x="13" y="0"/>
                    <a:pt x="1" y="11"/>
                    <a:pt x="0" y="25"/>
                  </a:cubicBezTo>
                  <a:cubicBezTo>
                    <a:pt x="0" y="39"/>
                    <a:pt x="10" y="51"/>
                    <a:pt x="24" y="52"/>
                  </a:cubicBezTo>
                  <a:cubicBezTo>
                    <a:pt x="38" y="52"/>
                    <a:pt x="50" y="42"/>
                    <a:pt x="51" y="27"/>
                  </a:cubicBezTo>
                  <a:cubicBezTo>
                    <a:pt x="52" y="13"/>
                    <a:pt x="41" y="2"/>
                    <a:pt x="27" y="1"/>
                  </a:cubicBezTo>
                  <a:close/>
                  <a:moveTo>
                    <a:pt x="25" y="43"/>
                  </a:moveTo>
                  <a:cubicBezTo>
                    <a:pt x="16" y="42"/>
                    <a:pt x="9" y="35"/>
                    <a:pt x="9" y="25"/>
                  </a:cubicBezTo>
                  <a:cubicBezTo>
                    <a:pt x="9" y="16"/>
                    <a:pt x="17" y="9"/>
                    <a:pt x="27" y="9"/>
                  </a:cubicBezTo>
                  <a:cubicBezTo>
                    <a:pt x="36" y="10"/>
                    <a:pt x="43" y="18"/>
                    <a:pt x="42" y="27"/>
                  </a:cubicBezTo>
                  <a:cubicBezTo>
                    <a:pt x="42" y="36"/>
                    <a:pt x="34" y="43"/>
                    <a:pt x="25" y="43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ḷîḑé">
              <a:extLst>
                <a:ext uri="{FF2B5EF4-FFF2-40B4-BE49-F238E27FC236}">
                  <a16:creationId xmlns:a16="http://schemas.microsoft.com/office/drawing/2014/main" id="{34278621-6F0D-4602-A3C1-0394E20E46F1}"/>
                </a:ext>
              </a:extLst>
            </p:cNvPr>
            <p:cNvSpPr/>
            <p:nvPr/>
          </p:nvSpPr>
          <p:spPr bwMode="auto">
            <a:xfrm>
              <a:off x="6094413" y="4279901"/>
              <a:ext cx="581025" cy="628650"/>
            </a:xfrm>
            <a:custGeom>
              <a:avLst/>
              <a:gdLst>
                <a:gd name="T0" fmla="*/ 1 w 35"/>
                <a:gd name="T1" fmla="*/ 21 h 38"/>
                <a:gd name="T2" fmla="*/ 3 w 35"/>
                <a:gd name="T3" fmla="*/ 21 h 38"/>
                <a:gd name="T4" fmla="*/ 20 w 35"/>
                <a:gd name="T5" fmla="*/ 19 h 38"/>
                <a:gd name="T6" fmla="*/ 8 w 35"/>
                <a:gd name="T7" fmla="*/ 7 h 38"/>
                <a:gd name="T8" fmla="*/ 7 w 35"/>
                <a:gd name="T9" fmla="*/ 5 h 38"/>
                <a:gd name="T10" fmla="*/ 26 w 35"/>
                <a:gd name="T11" fmla="*/ 4 h 38"/>
                <a:gd name="T12" fmla="*/ 31 w 35"/>
                <a:gd name="T13" fmla="*/ 24 h 38"/>
                <a:gd name="T14" fmla="*/ 14 w 35"/>
                <a:gd name="T15" fmla="*/ 35 h 38"/>
                <a:gd name="T16" fmla="*/ 1 w 35"/>
                <a:gd name="T17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8">
                  <a:moveTo>
                    <a:pt x="1" y="21"/>
                  </a:moveTo>
                  <a:cubicBezTo>
                    <a:pt x="0" y="18"/>
                    <a:pt x="2" y="19"/>
                    <a:pt x="3" y="21"/>
                  </a:cubicBezTo>
                  <a:cubicBezTo>
                    <a:pt x="5" y="23"/>
                    <a:pt x="14" y="35"/>
                    <a:pt x="20" y="19"/>
                  </a:cubicBezTo>
                  <a:cubicBezTo>
                    <a:pt x="26" y="4"/>
                    <a:pt x="11" y="7"/>
                    <a:pt x="8" y="7"/>
                  </a:cubicBezTo>
                  <a:cubicBezTo>
                    <a:pt x="6" y="8"/>
                    <a:pt x="4" y="7"/>
                    <a:pt x="7" y="5"/>
                  </a:cubicBezTo>
                  <a:cubicBezTo>
                    <a:pt x="10" y="3"/>
                    <a:pt x="17" y="0"/>
                    <a:pt x="26" y="4"/>
                  </a:cubicBezTo>
                  <a:cubicBezTo>
                    <a:pt x="35" y="8"/>
                    <a:pt x="33" y="19"/>
                    <a:pt x="31" y="24"/>
                  </a:cubicBezTo>
                  <a:cubicBezTo>
                    <a:pt x="29" y="28"/>
                    <a:pt x="24" y="38"/>
                    <a:pt x="14" y="35"/>
                  </a:cubicBezTo>
                  <a:cubicBezTo>
                    <a:pt x="5" y="33"/>
                    <a:pt x="2" y="25"/>
                    <a:pt x="1" y="21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lidê">
              <a:extLst>
                <a:ext uri="{FF2B5EF4-FFF2-40B4-BE49-F238E27FC236}">
                  <a16:creationId xmlns:a16="http://schemas.microsoft.com/office/drawing/2014/main" id="{D5A3FDC2-BD45-44FA-9212-1F01CDA97681}"/>
                </a:ext>
              </a:extLst>
            </p:cNvPr>
            <p:cNvSpPr/>
            <p:nvPr/>
          </p:nvSpPr>
          <p:spPr bwMode="auto">
            <a:xfrm>
              <a:off x="7488238" y="4776788"/>
              <a:ext cx="598488" cy="644525"/>
            </a:xfrm>
            <a:custGeom>
              <a:avLst/>
              <a:gdLst>
                <a:gd name="T0" fmla="*/ 29 w 36"/>
                <a:gd name="T1" fmla="*/ 33 h 39"/>
                <a:gd name="T2" fmla="*/ 27 w 36"/>
                <a:gd name="T3" fmla="*/ 31 h 39"/>
                <a:gd name="T4" fmla="*/ 15 w 36"/>
                <a:gd name="T5" fmla="*/ 19 h 39"/>
                <a:gd name="T6" fmla="*/ 32 w 36"/>
                <a:gd name="T7" fmla="*/ 18 h 39"/>
                <a:gd name="T8" fmla="*/ 35 w 36"/>
                <a:gd name="T9" fmla="*/ 17 h 39"/>
                <a:gd name="T10" fmla="*/ 21 w 36"/>
                <a:gd name="T11" fmla="*/ 3 h 39"/>
                <a:gd name="T12" fmla="*/ 4 w 36"/>
                <a:gd name="T13" fmla="*/ 15 h 39"/>
                <a:gd name="T14" fmla="*/ 9 w 36"/>
                <a:gd name="T15" fmla="*/ 35 h 39"/>
                <a:gd name="T16" fmla="*/ 29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29" y="33"/>
                  </a:moveTo>
                  <a:cubicBezTo>
                    <a:pt x="31" y="32"/>
                    <a:pt x="29" y="31"/>
                    <a:pt x="27" y="31"/>
                  </a:cubicBezTo>
                  <a:cubicBezTo>
                    <a:pt x="25" y="32"/>
                    <a:pt x="10" y="34"/>
                    <a:pt x="15" y="19"/>
                  </a:cubicBezTo>
                  <a:cubicBezTo>
                    <a:pt x="21" y="4"/>
                    <a:pt x="31" y="16"/>
                    <a:pt x="32" y="18"/>
                  </a:cubicBezTo>
                  <a:cubicBezTo>
                    <a:pt x="34" y="19"/>
                    <a:pt x="36" y="20"/>
                    <a:pt x="35" y="17"/>
                  </a:cubicBezTo>
                  <a:cubicBezTo>
                    <a:pt x="33" y="14"/>
                    <a:pt x="31" y="6"/>
                    <a:pt x="21" y="3"/>
                  </a:cubicBezTo>
                  <a:cubicBezTo>
                    <a:pt x="11" y="0"/>
                    <a:pt x="6" y="10"/>
                    <a:pt x="4" y="15"/>
                  </a:cubicBezTo>
                  <a:cubicBezTo>
                    <a:pt x="2" y="20"/>
                    <a:pt x="0" y="31"/>
                    <a:pt x="9" y="35"/>
                  </a:cubicBezTo>
                  <a:cubicBezTo>
                    <a:pt x="18" y="39"/>
                    <a:pt x="25" y="35"/>
                    <a:pt x="29" y="33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lîḓé">
              <a:extLst>
                <a:ext uri="{FF2B5EF4-FFF2-40B4-BE49-F238E27FC236}">
                  <a16:creationId xmlns:a16="http://schemas.microsoft.com/office/drawing/2014/main" id="{12A61776-47A8-4D10-BD6B-3952063D7839}"/>
                </a:ext>
              </a:extLst>
            </p:cNvPr>
            <p:cNvSpPr/>
            <p:nvPr/>
          </p:nvSpPr>
          <p:spPr bwMode="auto">
            <a:xfrm>
              <a:off x="6592888" y="4560888"/>
              <a:ext cx="1028700" cy="481013"/>
            </a:xfrm>
            <a:custGeom>
              <a:avLst/>
              <a:gdLst>
                <a:gd name="T0" fmla="*/ 648 w 648"/>
                <a:gd name="T1" fmla="*/ 230 h 303"/>
                <a:gd name="T2" fmla="*/ 627 w 648"/>
                <a:gd name="T3" fmla="*/ 303 h 303"/>
                <a:gd name="T4" fmla="*/ 0 w 648"/>
                <a:gd name="T5" fmla="*/ 63 h 303"/>
                <a:gd name="T6" fmla="*/ 21 w 648"/>
                <a:gd name="T7" fmla="*/ 0 h 303"/>
                <a:gd name="T8" fmla="*/ 648 w 648"/>
                <a:gd name="T9" fmla="*/ 23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303">
                  <a:moveTo>
                    <a:pt x="648" y="230"/>
                  </a:moveTo>
                  <a:lnTo>
                    <a:pt x="627" y="303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648" y="23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sľiḍè">
              <a:extLst>
                <a:ext uri="{FF2B5EF4-FFF2-40B4-BE49-F238E27FC236}">
                  <a16:creationId xmlns:a16="http://schemas.microsoft.com/office/drawing/2014/main" id="{C607D7A4-4D85-4877-BDFD-E8DAF156AC99}"/>
                </a:ext>
              </a:extLst>
            </p:cNvPr>
            <p:cNvSpPr/>
            <p:nvPr/>
          </p:nvSpPr>
          <p:spPr bwMode="auto">
            <a:xfrm>
              <a:off x="6543676" y="4660901"/>
              <a:ext cx="1044575" cy="479425"/>
            </a:xfrm>
            <a:custGeom>
              <a:avLst/>
              <a:gdLst>
                <a:gd name="T0" fmla="*/ 627 w 658"/>
                <a:gd name="T1" fmla="*/ 302 h 302"/>
                <a:gd name="T2" fmla="*/ 658 w 658"/>
                <a:gd name="T3" fmla="*/ 240 h 302"/>
                <a:gd name="T4" fmla="*/ 31 w 658"/>
                <a:gd name="T5" fmla="*/ 0 h 302"/>
                <a:gd name="T6" fmla="*/ 0 w 658"/>
                <a:gd name="T7" fmla="*/ 62 h 302"/>
                <a:gd name="T8" fmla="*/ 627 w 658"/>
                <a:gd name="T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302">
                  <a:moveTo>
                    <a:pt x="627" y="302"/>
                  </a:moveTo>
                  <a:lnTo>
                    <a:pt x="658" y="240"/>
                  </a:lnTo>
                  <a:lnTo>
                    <a:pt x="31" y="0"/>
                  </a:lnTo>
                  <a:lnTo>
                    <a:pt x="0" y="62"/>
                  </a:lnTo>
                  <a:lnTo>
                    <a:pt x="627" y="30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1îḓé">
              <a:extLst>
                <a:ext uri="{FF2B5EF4-FFF2-40B4-BE49-F238E27FC236}">
                  <a16:creationId xmlns:a16="http://schemas.microsoft.com/office/drawing/2014/main" id="{7FCEAA94-6CB5-47D9-AE0D-D9D6E94E3778}"/>
                </a:ext>
              </a:extLst>
            </p:cNvPr>
            <p:cNvSpPr/>
            <p:nvPr/>
          </p:nvSpPr>
          <p:spPr bwMode="auto">
            <a:xfrm>
              <a:off x="7488238" y="5024438"/>
              <a:ext cx="515938" cy="396875"/>
            </a:xfrm>
            <a:custGeom>
              <a:avLst/>
              <a:gdLst>
                <a:gd name="T0" fmla="*/ 27 w 31"/>
                <a:gd name="T1" fmla="*/ 16 h 24"/>
                <a:gd name="T2" fmla="*/ 29 w 31"/>
                <a:gd name="T3" fmla="*/ 18 h 24"/>
                <a:gd name="T4" fmla="*/ 9 w 31"/>
                <a:gd name="T5" fmla="*/ 20 h 24"/>
                <a:gd name="T6" fmla="*/ 4 w 31"/>
                <a:gd name="T7" fmla="*/ 0 h 24"/>
                <a:gd name="T8" fmla="*/ 15 w 31"/>
                <a:gd name="T9" fmla="*/ 4 h 24"/>
                <a:gd name="T10" fmla="*/ 27 w 31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4">
                  <a:moveTo>
                    <a:pt x="27" y="16"/>
                  </a:moveTo>
                  <a:cubicBezTo>
                    <a:pt x="29" y="16"/>
                    <a:pt x="31" y="17"/>
                    <a:pt x="29" y="18"/>
                  </a:cubicBezTo>
                  <a:cubicBezTo>
                    <a:pt x="25" y="20"/>
                    <a:pt x="18" y="24"/>
                    <a:pt x="9" y="20"/>
                  </a:cubicBezTo>
                  <a:cubicBezTo>
                    <a:pt x="0" y="16"/>
                    <a:pt x="2" y="5"/>
                    <a:pt x="4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19"/>
                    <a:pt x="25" y="17"/>
                    <a:pt x="27" y="16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ḷiḑe">
              <a:extLst>
                <a:ext uri="{FF2B5EF4-FFF2-40B4-BE49-F238E27FC236}">
                  <a16:creationId xmlns:a16="http://schemas.microsoft.com/office/drawing/2014/main" id="{6ED6F882-810A-440F-A001-B9A6112B95C4}"/>
                </a:ext>
              </a:extLst>
            </p:cNvPr>
            <p:cNvSpPr/>
            <p:nvPr/>
          </p:nvSpPr>
          <p:spPr bwMode="auto">
            <a:xfrm>
              <a:off x="6094413" y="4578351"/>
              <a:ext cx="515938" cy="330200"/>
            </a:xfrm>
            <a:custGeom>
              <a:avLst/>
              <a:gdLst>
                <a:gd name="T0" fmla="*/ 14 w 31"/>
                <a:gd name="T1" fmla="*/ 17 h 20"/>
                <a:gd name="T2" fmla="*/ 1 w 31"/>
                <a:gd name="T3" fmla="*/ 3 h 20"/>
                <a:gd name="T4" fmla="*/ 3 w 31"/>
                <a:gd name="T5" fmla="*/ 3 h 20"/>
                <a:gd name="T6" fmla="*/ 20 w 31"/>
                <a:gd name="T7" fmla="*/ 1 h 20"/>
                <a:gd name="T8" fmla="*/ 31 w 31"/>
                <a:gd name="T9" fmla="*/ 6 h 20"/>
                <a:gd name="T10" fmla="*/ 14 w 31"/>
                <a:gd name="T1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0">
                  <a:moveTo>
                    <a:pt x="14" y="17"/>
                  </a:moveTo>
                  <a:cubicBezTo>
                    <a:pt x="5" y="15"/>
                    <a:pt x="2" y="7"/>
                    <a:pt x="1" y="3"/>
                  </a:cubicBezTo>
                  <a:cubicBezTo>
                    <a:pt x="0" y="0"/>
                    <a:pt x="2" y="1"/>
                    <a:pt x="3" y="3"/>
                  </a:cubicBezTo>
                  <a:cubicBezTo>
                    <a:pt x="5" y="5"/>
                    <a:pt x="14" y="17"/>
                    <a:pt x="20" y="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9" y="10"/>
                    <a:pt x="24" y="20"/>
                    <a:pt x="14" y="17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ḷíḑe">
              <a:extLst>
                <a:ext uri="{FF2B5EF4-FFF2-40B4-BE49-F238E27FC236}">
                  <a16:creationId xmlns:a16="http://schemas.microsoft.com/office/drawing/2014/main" id="{2CE19BA7-E363-4316-A044-1131B7C2BBB0}"/>
                </a:ext>
              </a:extLst>
            </p:cNvPr>
            <p:cNvSpPr/>
            <p:nvPr/>
          </p:nvSpPr>
          <p:spPr bwMode="auto">
            <a:xfrm>
              <a:off x="6973888" y="3965576"/>
              <a:ext cx="431800" cy="942975"/>
            </a:xfrm>
            <a:custGeom>
              <a:avLst/>
              <a:gdLst>
                <a:gd name="T0" fmla="*/ 272 w 272"/>
                <a:gd name="T1" fmla="*/ 21 h 594"/>
                <a:gd name="T2" fmla="*/ 220 w 272"/>
                <a:gd name="T3" fmla="*/ 0 h 594"/>
                <a:gd name="T4" fmla="*/ 0 w 272"/>
                <a:gd name="T5" fmla="*/ 573 h 594"/>
                <a:gd name="T6" fmla="*/ 53 w 272"/>
                <a:gd name="T7" fmla="*/ 594 h 594"/>
                <a:gd name="T8" fmla="*/ 272 w 272"/>
                <a:gd name="T9" fmla="*/ 21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94">
                  <a:moveTo>
                    <a:pt x="272" y="21"/>
                  </a:moveTo>
                  <a:lnTo>
                    <a:pt x="220" y="0"/>
                  </a:lnTo>
                  <a:lnTo>
                    <a:pt x="0" y="573"/>
                  </a:lnTo>
                  <a:lnTo>
                    <a:pt x="53" y="594"/>
                  </a:lnTo>
                  <a:lnTo>
                    <a:pt x="272" y="21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1íde">
              <a:extLst>
                <a:ext uri="{FF2B5EF4-FFF2-40B4-BE49-F238E27FC236}">
                  <a16:creationId xmlns:a16="http://schemas.microsoft.com/office/drawing/2014/main" id="{F92D000B-A863-43B9-AE28-F42D19613ECE}"/>
                </a:ext>
              </a:extLst>
            </p:cNvPr>
            <p:cNvSpPr/>
            <p:nvPr/>
          </p:nvSpPr>
          <p:spPr bwMode="auto">
            <a:xfrm>
              <a:off x="7058026" y="3998913"/>
              <a:ext cx="430213" cy="942975"/>
            </a:xfrm>
            <a:custGeom>
              <a:avLst/>
              <a:gdLst>
                <a:gd name="T0" fmla="*/ 219 w 271"/>
                <a:gd name="T1" fmla="*/ 0 h 594"/>
                <a:gd name="T2" fmla="*/ 271 w 271"/>
                <a:gd name="T3" fmla="*/ 21 h 594"/>
                <a:gd name="T4" fmla="*/ 52 w 271"/>
                <a:gd name="T5" fmla="*/ 594 h 594"/>
                <a:gd name="T6" fmla="*/ 0 w 271"/>
                <a:gd name="T7" fmla="*/ 573 h 594"/>
                <a:gd name="T8" fmla="*/ 219 w 271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94">
                  <a:moveTo>
                    <a:pt x="219" y="0"/>
                  </a:moveTo>
                  <a:lnTo>
                    <a:pt x="271" y="21"/>
                  </a:lnTo>
                  <a:lnTo>
                    <a:pt x="52" y="594"/>
                  </a:lnTo>
                  <a:lnTo>
                    <a:pt x="0" y="573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ṥḷiḍé">
              <a:extLst>
                <a:ext uri="{FF2B5EF4-FFF2-40B4-BE49-F238E27FC236}">
                  <a16:creationId xmlns:a16="http://schemas.microsoft.com/office/drawing/2014/main" id="{FBD1059D-E6FB-4A50-8A51-93C8347E67F3}"/>
                </a:ext>
              </a:extLst>
            </p:cNvPr>
            <p:cNvSpPr/>
            <p:nvPr/>
          </p:nvSpPr>
          <p:spPr bwMode="auto">
            <a:xfrm>
              <a:off x="7223126" y="3702051"/>
              <a:ext cx="282575" cy="396875"/>
            </a:xfrm>
            <a:custGeom>
              <a:avLst/>
              <a:gdLst>
                <a:gd name="T0" fmla="*/ 9 w 17"/>
                <a:gd name="T1" fmla="*/ 24 h 24"/>
                <a:gd name="T2" fmla="*/ 1 w 17"/>
                <a:gd name="T3" fmla="*/ 15 h 24"/>
                <a:gd name="T4" fmla="*/ 17 w 17"/>
                <a:gd name="T5" fmla="*/ 2 h 24"/>
                <a:gd name="T6" fmla="*/ 9 w 17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9" y="24"/>
                  </a:moveTo>
                  <a:cubicBezTo>
                    <a:pt x="9" y="24"/>
                    <a:pt x="0" y="19"/>
                    <a:pt x="1" y="15"/>
                  </a:cubicBezTo>
                  <a:cubicBezTo>
                    <a:pt x="3" y="12"/>
                    <a:pt x="12" y="0"/>
                    <a:pt x="17" y="2"/>
                  </a:cubicBezTo>
                  <a:lnTo>
                    <a:pt x="9" y="24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ṣļíďé">
              <a:extLst>
                <a:ext uri="{FF2B5EF4-FFF2-40B4-BE49-F238E27FC236}">
                  <a16:creationId xmlns:a16="http://schemas.microsoft.com/office/drawing/2014/main" id="{D9CFA3BE-B25F-406A-AEB0-4D876BEA8B1B}"/>
                </a:ext>
              </a:extLst>
            </p:cNvPr>
            <p:cNvSpPr/>
            <p:nvPr/>
          </p:nvSpPr>
          <p:spPr bwMode="auto">
            <a:xfrm>
              <a:off x="7372351" y="3733801"/>
              <a:ext cx="200025" cy="398463"/>
            </a:xfrm>
            <a:custGeom>
              <a:avLst/>
              <a:gdLst>
                <a:gd name="T0" fmla="*/ 0 w 12"/>
                <a:gd name="T1" fmla="*/ 22 h 24"/>
                <a:gd name="T2" fmla="*/ 11 w 12"/>
                <a:gd name="T3" fmla="*/ 20 h 24"/>
                <a:gd name="T4" fmla="*/ 8 w 12"/>
                <a:gd name="T5" fmla="*/ 0 h 24"/>
                <a:gd name="T6" fmla="*/ 0 w 12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4">
                  <a:moveTo>
                    <a:pt x="0" y="22"/>
                  </a:moveTo>
                  <a:cubicBezTo>
                    <a:pt x="0" y="22"/>
                    <a:pt x="9" y="24"/>
                    <a:pt x="11" y="20"/>
                  </a:cubicBezTo>
                  <a:cubicBezTo>
                    <a:pt x="12" y="16"/>
                    <a:pt x="12" y="2"/>
                    <a:pt x="8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lîdé">
              <a:extLst>
                <a:ext uri="{FF2B5EF4-FFF2-40B4-BE49-F238E27FC236}">
                  <a16:creationId xmlns:a16="http://schemas.microsoft.com/office/drawing/2014/main" id="{1E27B28C-CF8C-41CD-965B-97672293E2F4}"/>
                </a:ext>
              </a:extLst>
            </p:cNvPr>
            <p:cNvSpPr/>
            <p:nvPr/>
          </p:nvSpPr>
          <p:spPr bwMode="auto">
            <a:xfrm>
              <a:off x="6626226" y="4710113"/>
              <a:ext cx="614363" cy="1092200"/>
            </a:xfrm>
            <a:custGeom>
              <a:avLst/>
              <a:gdLst>
                <a:gd name="T0" fmla="*/ 19 w 37"/>
                <a:gd name="T1" fmla="*/ 58 h 66"/>
                <a:gd name="T2" fmla="*/ 7 w 37"/>
                <a:gd name="T3" fmla="*/ 64 h 66"/>
                <a:gd name="T4" fmla="*/ 7 w 37"/>
                <a:gd name="T5" fmla="*/ 64 h 66"/>
                <a:gd name="T6" fmla="*/ 1 w 37"/>
                <a:gd name="T7" fmla="*/ 52 h 66"/>
                <a:gd name="T8" fmla="*/ 18 w 37"/>
                <a:gd name="T9" fmla="*/ 8 h 66"/>
                <a:gd name="T10" fmla="*/ 30 w 37"/>
                <a:gd name="T11" fmla="*/ 2 h 66"/>
                <a:gd name="T12" fmla="*/ 30 w 37"/>
                <a:gd name="T13" fmla="*/ 2 h 66"/>
                <a:gd name="T14" fmla="*/ 36 w 37"/>
                <a:gd name="T15" fmla="*/ 14 h 66"/>
                <a:gd name="T16" fmla="*/ 19 w 37"/>
                <a:gd name="T17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6">
                  <a:moveTo>
                    <a:pt x="19" y="58"/>
                  </a:moveTo>
                  <a:cubicBezTo>
                    <a:pt x="17" y="63"/>
                    <a:pt x="12" y="66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2" y="62"/>
                    <a:pt x="0" y="57"/>
                    <a:pt x="1" y="5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3"/>
                    <a:pt x="25" y="0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5" y="4"/>
                    <a:pt x="37" y="9"/>
                    <a:pt x="36" y="14"/>
                  </a:cubicBezTo>
                  <a:lnTo>
                    <a:pt x="19" y="58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$ľidè">
              <a:extLst>
                <a:ext uri="{FF2B5EF4-FFF2-40B4-BE49-F238E27FC236}">
                  <a16:creationId xmlns:a16="http://schemas.microsoft.com/office/drawing/2014/main" id="{71229233-942D-4D93-91F7-CB0BA5685A54}"/>
                </a:ext>
              </a:extLst>
            </p:cNvPr>
            <p:cNvSpPr/>
            <p:nvPr/>
          </p:nvSpPr>
          <p:spPr bwMode="auto">
            <a:xfrm>
              <a:off x="6726238" y="4859338"/>
              <a:ext cx="381000" cy="876300"/>
            </a:xfrm>
            <a:custGeom>
              <a:avLst/>
              <a:gdLst>
                <a:gd name="T0" fmla="*/ 4 w 23"/>
                <a:gd name="T1" fmla="*/ 52 h 53"/>
                <a:gd name="T2" fmla="*/ 2 w 23"/>
                <a:gd name="T3" fmla="*/ 53 h 53"/>
                <a:gd name="T4" fmla="*/ 2 w 23"/>
                <a:gd name="T5" fmla="*/ 53 h 53"/>
                <a:gd name="T6" fmla="*/ 1 w 23"/>
                <a:gd name="T7" fmla="*/ 50 h 53"/>
                <a:gd name="T8" fmla="*/ 19 w 23"/>
                <a:gd name="T9" fmla="*/ 1 h 53"/>
                <a:gd name="T10" fmla="*/ 21 w 23"/>
                <a:gd name="T11" fmla="*/ 0 h 53"/>
                <a:gd name="T12" fmla="*/ 21 w 23"/>
                <a:gd name="T13" fmla="*/ 0 h 53"/>
                <a:gd name="T14" fmla="*/ 22 w 23"/>
                <a:gd name="T15" fmla="*/ 3 h 53"/>
                <a:gd name="T16" fmla="*/ 4 w 23"/>
                <a:gd name="T1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3">
                  <a:moveTo>
                    <a:pt x="4" y="52"/>
                  </a:moveTo>
                  <a:cubicBezTo>
                    <a:pt x="4" y="53"/>
                    <a:pt x="3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1"/>
                    <a:pt x="1" y="5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2"/>
                    <a:pt x="22" y="3"/>
                  </a:cubicBezTo>
                  <a:lnTo>
                    <a:pt x="4" y="52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ļíḓe">
              <a:extLst>
                <a:ext uri="{FF2B5EF4-FFF2-40B4-BE49-F238E27FC236}">
                  <a16:creationId xmlns:a16="http://schemas.microsoft.com/office/drawing/2014/main" id="{E87F45CF-BDEC-4824-BD89-94244F401FF4}"/>
                </a:ext>
              </a:extLst>
            </p:cNvPr>
            <p:cNvSpPr/>
            <p:nvPr/>
          </p:nvSpPr>
          <p:spPr bwMode="auto">
            <a:xfrm>
              <a:off x="6824663" y="4843463"/>
              <a:ext cx="382588" cy="892175"/>
            </a:xfrm>
            <a:custGeom>
              <a:avLst/>
              <a:gdLst>
                <a:gd name="T0" fmla="*/ 4 w 23"/>
                <a:gd name="T1" fmla="*/ 52 h 54"/>
                <a:gd name="T2" fmla="*/ 2 w 23"/>
                <a:gd name="T3" fmla="*/ 53 h 54"/>
                <a:gd name="T4" fmla="*/ 2 w 23"/>
                <a:gd name="T5" fmla="*/ 53 h 54"/>
                <a:gd name="T6" fmla="*/ 1 w 23"/>
                <a:gd name="T7" fmla="*/ 51 h 54"/>
                <a:gd name="T8" fmla="*/ 19 w 23"/>
                <a:gd name="T9" fmla="*/ 2 h 54"/>
                <a:gd name="T10" fmla="*/ 22 w 23"/>
                <a:gd name="T11" fmla="*/ 1 h 54"/>
                <a:gd name="T12" fmla="*/ 22 w 23"/>
                <a:gd name="T13" fmla="*/ 1 h 54"/>
                <a:gd name="T14" fmla="*/ 22 w 23"/>
                <a:gd name="T15" fmla="*/ 3 h 54"/>
                <a:gd name="T16" fmla="*/ 4 w 23"/>
                <a:gd name="T1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4">
                  <a:moveTo>
                    <a:pt x="4" y="52"/>
                  </a:moveTo>
                  <a:cubicBezTo>
                    <a:pt x="4" y="53"/>
                    <a:pt x="3" y="54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2"/>
                    <a:pt x="1" y="5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1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3" y="2"/>
                    <a:pt x="22" y="3"/>
                  </a:cubicBezTo>
                  <a:lnTo>
                    <a:pt x="4" y="52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1ide">
              <a:extLst>
                <a:ext uri="{FF2B5EF4-FFF2-40B4-BE49-F238E27FC236}">
                  <a16:creationId xmlns:a16="http://schemas.microsoft.com/office/drawing/2014/main" id="{C8B22E86-3C43-44ED-85E4-D3E722258D23}"/>
                </a:ext>
              </a:extLst>
            </p:cNvPr>
            <p:cNvSpPr/>
            <p:nvPr/>
          </p:nvSpPr>
          <p:spPr bwMode="auto">
            <a:xfrm>
              <a:off x="6659563" y="4776788"/>
              <a:ext cx="365125" cy="893763"/>
            </a:xfrm>
            <a:custGeom>
              <a:avLst/>
              <a:gdLst>
                <a:gd name="T0" fmla="*/ 0 w 22"/>
                <a:gd name="T1" fmla="*/ 51 h 54"/>
                <a:gd name="T2" fmla="*/ 1 w 22"/>
                <a:gd name="T3" fmla="*/ 53 h 54"/>
                <a:gd name="T4" fmla="*/ 1 w 22"/>
                <a:gd name="T5" fmla="*/ 53 h 54"/>
                <a:gd name="T6" fmla="*/ 4 w 22"/>
                <a:gd name="T7" fmla="*/ 52 h 54"/>
                <a:gd name="T8" fmla="*/ 22 w 22"/>
                <a:gd name="T9" fmla="*/ 3 h 54"/>
                <a:gd name="T10" fmla="*/ 21 w 22"/>
                <a:gd name="T11" fmla="*/ 1 h 54"/>
                <a:gd name="T12" fmla="*/ 21 w 22"/>
                <a:gd name="T13" fmla="*/ 1 h 54"/>
                <a:gd name="T14" fmla="*/ 19 w 22"/>
                <a:gd name="T15" fmla="*/ 2 h 54"/>
                <a:gd name="T16" fmla="*/ 0 w 22"/>
                <a:gd name="T17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0" y="51"/>
                  </a:move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4"/>
                    <a:pt x="3" y="53"/>
                    <a:pt x="4" y="5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1"/>
                    <a:pt x="19" y="2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ṧ1ídê">
              <a:extLst>
                <a:ext uri="{FF2B5EF4-FFF2-40B4-BE49-F238E27FC236}">
                  <a16:creationId xmlns:a16="http://schemas.microsoft.com/office/drawing/2014/main" id="{666A2CC6-9D01-48EA-B28A-05C55383F725}"/>
                </a:ext>
              </a:extLst>
            </p:cNvPr>
            <p:cNvSpPr/>
            <p:nvPr/>
          </p:nvSpPr>
          <p:spPr bwMode="auto">
            <a:xfrm>
              <a:off x="6891338" y="4676776"/>
              <a:ext cx="415925" cy="282575"/>
            </a:xfrm>
            <a:custGeom>
              <a:avLst/>
              <a:gdLst>
                <a:gd name="T0" fmla="*/ 24 w 25"/>
                <a:gd name="T1" fmla="*/ 13 h 17"/>
                <a:gd name="T2" fmla="*/ 18 w 25"/>
                <a:gd name="T3" fmla="*/ 16 h 17"/>
                <a:gd name="T4" fmla="*/ 3 w 25"/>
                <a:gd name="T5" fmla="*/ 10 h 17"/>
                <a:gd name="T6" fmla="*/ 1 w 25"/>
                <a:gd name="T7" fmla="*/ 4 h 17"/>
                <a:gd name="T8" fmla="*/ 1 w 25"/>
                <a:gd name="T9" fmla="*/ 4 h 17"/>
                <a:gd name="T10" fmla="*/ 7 w 25"/>
                <a:gd name="T11" fmla="*/ 1 h 17"/>
                <a:gd name="T12" fmla="*/ 21 w 25"/>
                <a:gd name="T13" fmla="*/ 7 h 17"/>
                <a:gd name="T14" fmla="*/ 24 w 25"/>
                <a:gd name="T1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7">
                  <a:moveTo>
                    <a:pt x="24" y="13"/>
                  </a:moveTo>
                  <a:cubicBezTo>
                    <a:pt x="23" y="15"/>
                    <a:pt x="21" y="17"/>
                    <a:pt x="18" y="1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4" y="8"/>
                    <a:pt x="25" y="10"/>
                    <a:pt x="24" y="13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şļiďe">
              <a:extLst>
                <a:ext uri="{FF2B5EF4-FFF2-40B4-BE49-F238E27FC236}">
                  <a16:creationId xmlns:a16="http://schemas.microsoft.com/office/drawing/2014/main" id="{1D904619-3A53-49FB-8BBC-FB69BC8C0532}"/>
                </a:ext>
              </a:extLst>
            </p:cNvPr>
            <p:cNvSpPr/>
            <p:nvPr/>
          </p:nvSpPr>
          <p:spPr bwMode="auto">
            <a:xfrm>
              <a:off x="6924676" y="4694238"/>
              <a:ext cx="365125" cy="214313"/>
            </a:xfrm>
            <a:custGeom>
              <a:avLst/>
              <a:gdLst>
                <a:gd name="T0" fmla="*/ 21 w 22"/>
                <a:gd name="T1" fmla="*/ 10 h 13"/>
                <a:gd name="T2" fmla="*/ 16 w 22"/>
                <a:gd name="T3" fmla="*/ 12 h 13"/>
                <a:gd name="T4" fmla="*/ 3 w 22"/>
                <a:gd name="T5" fmla="*/ 8 h 13"/>
                <a:gd name="T6" fmla="*/ 1 w 22"/>
                <a:gd name="T7" fmla="*/ 3 h 13"/>
                <a:gd name="T8" fmla="*/ 1 w 22"/>
                <a:gd name="T9" fmla="*/ 3 h 13"/>
                <a:gd name="T10" fmla="*/ 6 w 22"/>
                <a:gd name="T11" fmla="*/ 1 h 13"/>
                <a:gd name="T12" fmla="*/ 18 w 22"/>
                <a:gd name="T13" fmla="*/ 5 h 13"/>
                <a:gd name="T14" fmla="*/ 21 w 22"/>
                <a:gd name="T1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1" y="10"/>
                  </a:moveTo>
                  <a:cubicBezTo>
                    <a:pt x="20" y="12"/>
                    <a:pt x="18" y="13"/>
                    <a:pt x="16" y="1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6"/>
                    <a:pt x="22" y="8"/>
                    <a:pt x="21" y="10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š1îḋê">
              <a:extLst>
                <a:ext uri="{FF2B5EF4-FFF2-40B4-BE49-F238E27FC236}">
                  <a16:creationId xmlns:a16="http://schemas.microsoft.com/office/drawing/2014/main" id="{CB29308C-CAC5-4B12-A246-FE7AE2F7833E}"/>
                </a:ext>
              </a:extLst>
            </p:cNvPr>
            <p:cNvSpPr/>
            <p:nvPr/>
          </p:nvSpPr>
          <p:spPr bwMode="auto">
            <a:xfrm>
              <a:off x="5795963" y="2493963"/>
              <a:ext cx="781050" cy="661988"/>
            </a:xfrm>
            <a:custGeom>
              <a:avLst/>
              <a:gdLst>
                <a:gd name="T0" fmla="*/ 46 w 47"/>
                <a:gd name="T1" fmla="*/ 35 h 40"/>
                <a:gd name="T2" fmla="*/ 27 w 47"/>
                <a:gd name="T3" fmla="*/ 2 h 40"/>
                <a:gd name="T4" fmla="*/ 23 w 47"/>
                <a:gd name="T5" fmla="*/ 1 h 40"/>
                <a:gd name="T6" fmla="*/ 20 w 47"/>
                <a:gd name="T7" fmla="*/ 2 h 40"/>
                <a:gd name="T8" fmla="*/ 1 w 47"/>
                <a:gd name="T9" fmla="*/ 35 h 40"/>
                <a:gd name="T10" fmla="*/ 2 w 47"/>
                <a:gd name="T11" fmla="*/ 39 h 40"/>
                <a:gd name="T12" fmla="*/ 7 w 47"/>
                <a:gd name="T13" fmla="*/ 38 h 40"/>
                <a:gd name="T14" fmla="*/ 23 w 47"/>
                <a:gd name="T15" fmla="*/ 9 h 40"/>
                <a:gd name="T16" fmla="*/ 40 w 47"/>
                <a:gd name="T17" fmla="*/ 38 h 40"/>
                <a:gd name="T18" fmla="*/ 45 w 47"/>
                <a:gd name="T19" fmla="*/ 39 h 40"/>
                <a:gd name="T20" fmla="*/ 46 w 47"/>
                <a:gd name="T2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0">
                  <a:moveTo>
                    <a:pt x="46" y="35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6" y="1"/>
                    <a:pt x="25" y="0"/>
                    <a:pt x="23" y="1"/>
                  </a:cubicBezTo>
                  <a:cubicBezTo>
                    <a:pt x="22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4" y="40"/>
                    <a:pt x="6" y="40"/>
                    <a:pt x="7" y="3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40"/>
                    <a:pt x="43" y="40"/>
                    <a:pt x="45" y="39"/>
                  </a:cubicBezTo>
                  <a:cubicBezTo>
                    <a:pt x="46" y="38"/>
                    <a:pt x="47" y="36"/>
                    <a:pt x="46" y="35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ṡľíḋé">
              <a:extLst>
                <a:ext uri="{FF2B5EF4-FFF2-40B4-BE49-F238E27FC236}">
                  <a16:creationId xmlns:a16="http://schemas.microsoft.com/office/drawing/2014/main" id="{62145643-B7E6-4667-803D-EDFB18EBCB84}"/>
                </a:ext>
              </a:extLst>
            </p:cNvPr>
            <p:cNvSpPr/>
            <p:nvPr/>
          </p:nvSpPr>
          <p:spPr bwMode="auto">
            <a:xfrm>
              <a:off x="6111876" y="2311401"/>
              <a:ext cx="133350" cy="877888"/>
            </a:xfrm>
            <a:custGeom>
              <a:avLst/>
              <a:gdLst>
                <a:gd name="T0" fmla="*/ 8 w 8"/>
                <a:gd name="T1" fmla="*/ 50 h 53"/>
                <a:gd name="T2" fmla="*/ 4 w 8"/>
                <a:gd name="T3" fmla="*/ 53 h 53"/>
                <a:gd name="T4" fmla="*/ 4 w 8"/>
                <a:gd name="T5" fmla="*/ 53 h 53"/>
                <a:gd name="T6" fmla="*/ 0 w 8"/>
                <a:gd name="T7" fmla="*/ 50 h 53"/>
                <a:gd name="T8" fmla="*/ 0 w 8"/>
                <a:gd name="T9" fmla="*/ 4 h 53"/>
                <a:gd name="T10" fmla="*/ 4 w 8"/>
                <a:gd name="T11" fmla="*/ 0 h 53"/>
                <a:gd name="T12" fmla="*/ 4 w 8"/>
                <a:gd name="T13" fmla="*/ 0 h 53"/>
                <a:gd name="T14" fmla="*/ 8 w 8"/>
                <a:gd name="T15" fmla="*/ 4 h 53"/>
                <a:gd name="T16" fmla="*/ 8 w 8"/>
                <a:gd name="T17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3">
                  <a:moveTo>
                    <a:pt x="8" y="50"/>
                  </a:moveTo>
                  <a:cubicBezTo>
                    <a:pt x="8" y="52"/>
                    <a:pt x="7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3"/>
                    <a:pt x="0" y="52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lnTo>
                    <a:pt x="8" y="5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ŝḻíḋè">
              <a:extLst>
                <a:ext uri="{FF2B5EF4-FFF2-40B4-BE49-F238E27FC236}">
                  <a16:creationId xmlns:a16="http://schemas.microsoft.com/office/drawing/2014/main" id="{860741C1-3CC1-487E-AC58-4951A5F82A17}"/>
                </a:ext>
              </a:extLst>
            </p:cNvPr>
            <p:cNvSpPr/>
            <p:nvPr/>
          </p:nvSpPr>
          <p:spPr bwMode="auto">
            <a:xfrm>
              <a:off x="5299076" y="1154113"/>
              <a:ext cx="1774825" cy="1257300"/>
            </a:xfrm>
            <a:custGeom>
              <a:avLst/>
              <a:gdLst>
                <a:gd name="T0" fmla="*/ 107 w 107"/>
                <a:gd name="T1" fmla="*/ 70 h 76"/>
                <a:gd name="T2" fmla="*/ 102 w 107"/>
                <a:gd name="T3" fmla="*/ 76 h 76"/>
                <a:gd name="T4" fmla="*/ 5 w 107"/>
                <a:gd name="T5" fmla="*/ 76 h 76"/>
                <a:gd name="T6" fmla="*/ 0 w 107"/>
                <a:gd name="T7" fmla="*/ 70 h 76"/>
                <a:gd name="T8" fmla="*/ 0 w 107"/>
                <a:gd name="T9" fmla="*/ 6 h 76"/>
                <a:gd name="T10" fmla="*/ 5 w 107"/>
                <a:gd name="T11" fmla="*/ 0 h 76"/>
                <a:gd name="T12" fmla="*/ 102 w 107"/>
                <a:gd name="T13" fmla="*/ 0 h 76"/>
                <a:gd name="T14" fmla="*/ 107 w 107"/>
                <a:gd name="T15" fmla="*/ 6 h 76"/>
                <a:gd name="T16" fmla="*/ 107 w 107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6">
                  <a:moveTo>
                    <a:pt x="107" y="70"/>
                  </a:moveTo>
                  <a:cubicBezTo>
                    <a:pt x="107" y="73"/>
                    <a:pt x="105" y="76"/>
                    <a:pt x="102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2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7" y="3"/>
                    <a:pt x="107" y="6"/>
                  </a:cubicBezTo>
                  <a:lnTo>
                    <a:pt x="107" y="7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ṡľiḑè">
              <a:extLst>
                <a:ext uri="{FF2B5EF4-FFF2-40B4-BE49-F238E27FC236}">
                  <a16:creationId xmlns:a16="http://schemas.microsoft.com/office/drawing/2014/main" id="{0710C0AE-E8D8-4E35-994D-DBA73F66DC89}"/>
                </a:ext>
              </a:extLst>
            </p:cNvPr>
            <p:cNvSpPr/>
            <p:nvPr/>
          </p:nvSpPr>
          <p:spPr bwMode="auto">
            <a:xfrm>
              <a:off x="5846763" y="1765301"/>
              <a:ext cx="115888" cy="430213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ṧ1íḑe">
              <a:extLst>
                <a:ext uri="{FF2B5EF4-FFF2-40B4-BE49-F238E27FC236}">
                  <a16:creationId xmlns:a16="http://schemas.microsoft.com/office/drawing/2014/main" id="{9823D7C6-56AB-4391-9E39-662BBDB29495}"/>
                </a:ext>
              </a:extLst>
            </p:cNvPr>
            <p:cNvSpPr/>
            <p:nvPr/>
          </p:nvSpPr>
          <p:spPr bwMode="auto">
            <a:xfrm>
              <a:off x="6045201" y="1584326"/>
              <a:ext cx="115888" cy="611188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ŝ1íḑê">
              <a:extLst>
                <a:ext uri="{FF2B5EF4-FFF2-40B4-BE49-F238E27FC236}">
                  <a16:creationId xmlns:a16="http://schemas.microsoft.com/office/drawing/2014/main" id="{76C95C32-FF10-4432-A2CC-DB4EFD50B9D5}"/>
                </a:ext>
              </a:extLst>
            </p:cNvPr>
            <p:cNvSpPr/>
            <p:nvPr/>
          </p:nvSpPr>
          <p:spPr bwMode="auto">
            <a:xfrm>
              <a:off x="6310313" y="1898651"/>
              <a:ext cx="117475" cy="296863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ṧliḍé">
              <a:extLst>
                <a:ext uri="{FF2B5EF4-FFF2-40B4-BE49-F238E27FC236}">
                  <a16:creationId xmlns:a16="http://schemas.microsoft.com/office/drawing/2014/main" id="{D96ACDCC-7BBD-496B-83E8-D0B838EFC238}"/>
                </a:ext>
              </a:extLst>
            </p:cNvPr>
            <p:cNvSpPr/>
            <p:nvPr/>
          </p:nvSpPr>
          <p:spPr bwMode="auto">
            <a:xfrm>
              <a:off x="6543676" y="1765301"/>
              <a:ext cx="115888" cy="430213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îḋè">
              <a:extLst>
                <a:ext uri="{FF2B5EF4-FFF2-40B4-BE49-F238E27FC236}">
                  <a16:creationId xmlns:a16="http://schemas.microsoft.com/office/drawing/2014/main" id="{D2197FD8-661B-4710-8BC7-544E169BFF8A}"/>
                </a:ext>
              </a:extLst>
            </p:cNvPr>
            <p:cNvSpPr/>
            <p:nvPr/>
          </p:nvSpPr>
          <p:spPr bwMode="auto">
            <a:xfrm>
              <a:off x="5846763" y="1385888"/>
              <a:ext cx="746125" cy="479425"/>
            </a:xfrm>
            <a:custGeom>
              <a:avLst/>
              <a:gdLst>
                <a:gd name="T0" fmla="*/ 470 w 470"/>
                <a:gd name="T1" fmla="*/ 83 h 302"/>
                <a:gd name="T2" fmla="*/ 407 w 470"/>
                <a:gd name="T3" fmla="*/ 125 h 302"/>
                <a:gd name="T4" fmla="*/ 439 w 470"/>
                <a:gd name="T5" fmla="*/ 135 h 302"/>
                <a:gd name="T6" fmla="*/ 324 w 470"/>
                <a:gd name="T7" fmla="*/ 271 h 302"/>
                <a:gd name="T8" fmla="*/ 167 w 470"/>
                <a:gd name="T9" fmla="*/ 0 h 302"/>
                <a:gd name="T10" fmla="*/ 0 w 470"/>
                <a:gd name="T11" fmla="*/ 219 h 302"/>
                <a:gd name="T12" fmla="*/ 21 w 470"/>
                <a:gd name="T13" fmla="*/ 229 h 302"/>
                <a:gd name="T14" fmla="*/ 167 w 470"/>
                <a:gd name="T15" fmla="*/ 31 h 302"/>
                <a:gd name="T16" fmla="*/ 324 w 470"/>
                <a:gd name="T17" fmla="*/ 302 h 302"/>
                <a:gd name="T18" fmla="*/ 449 w 470"/>
                <a:gd name="T19" fmla="*/ 146 h 302"/>
                <a:gd name="T20" fmla="*/ 470 w 470"/>
                <a:gd name="T21" fmla="*/ 156 h 302"/>
                <a:gd name="T22" fmla="*/ 470 w 470"/>
                <a:gd name="T23" fmla="*/ 8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302">
                  <a:moveTo>
                    <a:pt x="470" y="83"/>
                  </a:moveTo>
                  <a:lnTo>
                    <a:pt x="407" y="125"/>
                  </a:lnTo>
                  <a:lnTo>
                    <a:pt x="439" y="135"/>
                  </a:lnTo>
                  <a:lnTo>
                    <a:pt x="324" y="271"/>
                  </a:lnTo>
                  <a:lnTo>
                    <a:pt x="167" y="0"/>
                  </a:lnTo>
                  <a:lnTo>
                    <a:pt x="0" y="219"/>
                  </a:lnTo>
                  <a:lnTo>
                    <a:pt x="21" y="229"/>
                  </a:lnTo>
                  <a:lnTo>
                    <a:pt x="167" y="31"/>
                  </a:lnTo>
                  <a:lnTo>
                    <a:pt x="324" y="302"/>
                  </a:lnTo>
                  <a:lnTo>
                    <a:pt x="449" y="146"/>
                  </a:lnTo>
                  <a:lnTo>
                    <a:pt x="470" y="156"/>
                  </a:lnTo>
                  <a:lnTo>
                    <a:pt x="47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$ḷiḓè">
              <a:extLst>
                <a:ext uri="{FF2B5EF4-FFF2-40B4-BE49-F238E27FC236}">
                  <a16:creationId xmlns:a16="http://schemas.microsoft.com/office/drawing/2014/main" id="{BC788649-BD93-4847-A982-A68CA927C881}"/>
                </a:ext>
              </a:extLst>
            </p:cNvPr>
            <p:cNvSpPr/>
            <p:nvPr/>
          </p:nvSpPr>
          <p:spPr bwMode="auto">
            <a:xfrm>
              <a:off x="5697538" y="1385888"/>
              <a:ext cx="33338" cy="909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ṣlïdé">
              <a:extLst>
                <a:ext uri="{FF2B5EF4-FFF2-40B4-BE49-F238E27FC236}">
                  <a16:creationId xmlns:a16="http://schemas.microsoft.com/office/drawing/2014/main" id="{1DD0AD18-5A57-4B2D-B5C8-973500D137A4}"/>
                </a:ext>
              </a:extLst>
            </p:cNvPr>
            <p:cNvSpPr/>
            <p:nvPr/>
          </p:nvSpPr>
          <p:spPr bwMode="auto">
            <a:xfrm>
              <a:off x="5597526" y="2195513"/>
              <a:ext cx="1162050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Sḷiḍé">
              <a:extLst>
                <a:ext uri="{FF2B5EF4-FFF2-40B4-BE49-F238E27FC236}">
                  <a16:creationId xmlns:a16="http://schemas.microsoft.com/office/drawing/2014/main" id="{0838D676-88C6-42D4-9E85-6E37379A9A47}"/>
                </a:ext>
              </a:extLst>
            </p:cNvPr>
            <p:cNvSpPr/>
            <p:nvPr/>
          </p:nvSpPr>
          <p:spPr bwMode="auto">
            <a:xfrm>
              <a:off x="5232401" y="1071563"/>
              <a:ext cx="1908175" cy="198438"/>
            </a:xfrm>
            <a:custGeom>
              <a:avLst/>
              <a:gdLst>
                <a:gd name="T0" fmla="*/ 115 w 115"/>
                <a:gd name="T1" fmla="*/ 6 h 12"/>
                <a:gd name="T2" fmla="*/ 109 w 115"/>
                <a:gd name="T3" fmla="*/ 12 h 12"/>
                <a:gd name="T4" fmla="*/ 5 w 115"/>
                <a:gd name="T5" fmla="*/ 12 h 12"/>
                <a:gd name="T6" fmla="*/ 0 w 115"/>
                <a:gd name="T7" fmla="*/ 6 h 12"/>
                <a:gd name="T8" fmla="*/ 0 w 115"/>
                <a:gd name="T9" fmla="*/ 6 h 12"/>
                <a:gd name="T10" fmla="*/ 5 w 115"/>
                <a:gd name="T11" fmla="*/ 0 h 12"/>
                <a:gd name="T12" fmla="*/ 109 w 115"/>
                <a:gd name="T13" fmla="*/ 0 h 12"/>
                <a:gd name="T14" fmla="*/ 115 w 115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2">
                  <a:moveTo>
                    <a:pt x="115" y="6"/>
                  </a:moveTo>
                  <a:cubicBezTo>
                    <a:pt x="115" y="9"/>
                    <a:pt x="112" y="12"/>
                    <a:pt x="109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5" y="3"/>
                    <a:pt x="115" y="6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1iḋè">
              <a:extLst>
                <a:ext uri="{FF2B5EF4-FFF2-40B4-BE49-F238E27FC236}">
                  <a16:creationId xmlns:a16="http://schemas.microsoft.com/office/drawing/2014/main" id="{075A387E-D723-400E-8841-346C7B40046F}"/>
                </a:ext>
              </a:extLst>
            </p:cNvPr>
            <p:cNvSpPr/>
            <p:nvPr/>
          </p:nvSpPr>
          <p:spPr bwMode="auto">
            <a:xfrm>
              <a:off x="7472363" y="2212976"/>
              <a:ext cx="531813" cy="2414588"/>
            </a:xfrm>
            <a:custGeom>
              <a:avLst/>
              <a:gdLst>
                <a:gd name="T0" fmla="*/ 3 w 32"/>
                <a:gd name="T1" fmla="*/ 146 h 146"/>
                <a:gd name="T2" fmla="*/ 0 w 32"/>
                <a:gd name="T3" fmla="*/ 144 h 146"/>
                <a:gd name="T4" fmla="*/ 29 w 32"/>
                <a:gd name="T5" fmla="*/ 71 h 146"/>
                <a:gd name="T6" fmla="*/ 4 w 32"/>
                <a:gd name="T7" fmla="*/ 2 h 146"/>
                <a:gd name="T8" fmla="*/ 6 w 32"/>
                <a:gd name="T9" fmla="*/ 0 h 146"/>
                <a:gd name="T10" fmla="*/ 32 w 32"/>
                <a:gd name="T11" fmla="*/ 71 h 146"/>
                <a:gd name="T12" fmla="*/ 3 w 32"/>
                <a:gd name="T1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6">
                  <a:moveTo>
                    <a:pt x="3" y="146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19" y="124"/>
                    <a:pt x="29" y="98"/>
                    <a:pt x="29" y="71"/>
                  </a:cubicBezTo>
                  <a:cubicBezTo>
                    <a:pt x="29" y="46"/>
                    <a:pt x="20" y="21"/>
                    <a:pt x="4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9"/>
                    <a:pt x="32" y="45"/>
                    <a:pt x="32" y="71"/>
                  </a:cubicBezTo>
                  <a:cubicBezTo>
                    <a:pt x="32" y="99"/>
                    <a:pt x="22" y="126"/>
                    <a:pt x="3" y="146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ḻïḋe">
              <a:extLst>
                <a:ext uri="{FF2B5EF4-FFF2-40B4-BE49-F238E27FC236}">
                  <a16:creationId xmlns:a16="http://schemas.microsoft.com/office/drawing/2014/main" id="{46A38DC8-F4DF-4FB6-AA08-B2B859AEC3A4}"/>
                </a:ext>
              </a:extLst>
            </p:cNvPr>
            <p:cNvSpPr/>
            <p:nvPr/>
          </p:nvSpPr>
          <p:spPr bwMode="auto">
            <a:xfrm>
              <a:off x="4352926" y="1898651"/>
              <a:ext cx="796925" cy="1489075"/>
            </a:xfrm>
            <a:custGeom>
              <a:avLst/>
              <a:gdLst>
                <a:gd name="T0" fmla="*/ 3 w 48"/>
                <a:gd name="T1" fmla="*/ 90 h 90"/>
                <a:gd name="T2" fmla="*/ 0 w 48"/>
                <a:gd name="T3" fmla="*/ 90 h 90"/>
                <a:gd name="T4" fmla="*/ 46 w 48"/>
                <a:gd name="T5" fmla="*/ 0 h 90"/>
                <a:gd name="T6" fmla="*/ 48 w 48"/>
                <a:gd name="T7" fmla="*/ 3 h 90"/>
                <a:gd name="T8" fmla="*/ 3 w 48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90">
                  <a:moveTo>
                    <a:pt x="3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54"/>
                    <a:pt x="17" y="21"/>
                    <a:pt x="46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0" y="23"/>
                    <a:pt x="3" y="55"/>
                    <a:pt x="3" y="90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ļîḍè">
              <a:extLst>
                <a:ext uri="{FF2B5EF4-FFF2-40B4-BE49-F238E27FC236}">
                  <a16:creationId xmlns:a16="http://schemas.microsoft.com/office/drawing/2014/main" id="{55C220D9-2CA5-4151-904C-546A241AD1F1}"/>
                </a:ext>
              </a:extLst>
            </p:cNvPr>
            <p:cNvSpPr/>
            <p:nvPr/>
          </p:nvSpPr>
          <p:spPr bwMode="auto">
            <a:xfrm>
              <a:off x="5216526" y="4892676"/>
              <a:ext cx="1376363" cy="314325"/>
            </a:xfrm>
            <a:custGeom>
              <a:avLst/>
              <a:gdLst>
                <a:gd name="T0" fmla="*/ 58 w 83"/>
                <a:gd name="T1" fmla="*/ 19 h 19"/>
                <a:gd name="T2" fmla="*/ 0 w 83"/>
                <a:gd name="T3" fmla="*/ 3 h 19"/>
                <a:gd name="T4" fmla="*/ 2 w 83"/>
                <a:gd name="T5" fmla="*/ 0 h 19"/>
                <a:gd name="T6" fmla="*/ 58 w 83"/>
                <a:gd name="T7" fmla="*/ 16 h 19"/>
                <a:gd name="T8" fmla="*/ 83 w 83"/>
                <a:gd name="T9" fmla="*/ 13 h 19"/>
                <a:gd name="T10" fmla="*/ 83 w 83"/>
                <a:gd name="T11" fmla="*/ 16 h 19"/>
                <a:gd name="T12" fmla="*/ 58 w 8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9">
                  <a:moveTo>
                    <a:pt x="58" y="19"/>
                  </a:moveTo>
                  <a:cubicBezTo>
                    <a:pt x="37" y="19"/>
                    <a:pt x="17" y="1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1"/>
                    <a:pt x="38" y="16"/>
                    <a:pt x="58" y="16"/>
                  </a:cubicBezTo>
                  <a:cubicBezTo>
                    <a:pt x="66" y="16"/>
                    <a:pt x="75" y="15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75" y="18"/>
                    <a:pt x="67" y="19"/>
                    <a:pt x="58" y="19"/>
                  </a:cubicBez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îḑê">
              <a:extLst>
                <a:ext uri="{FF2B5EF4-FFF2-40B4-BE49-F238E27FC236}">
                  <a16:creationId xmlns:a16="http://schemas.microsoft.com/office/drawing/2014/main" id="{19651D2E-BAA6-4F34-B954-C1A38B72D77B}"/>
                </a:ext>
              </a:extLst>
            </p:cNvPr>
            <p:cNvSpPr/>
            <p:nvPr/>
          </p:nvSpPr>
          <p:spPr bwMode="auto">
            <a:xfrm>
              <a:off x="6327776" y="1649413"/>
              <a:ext cx="1144588" cy="1076325"/>
            </a:xfrm>
            <a:custGeom>
              <a:avLst/>
              <a:gdLst>
                <a:gd name="T0" fmla="*/ 33 w 69"/>
                <a:gd name="T1" fmla="*/ 65 h 65"/>
                <a:gd name="T2" fmla="*/ 10 w 69"/>
                <a:gd name="T3" fmla="*/ 55 h 65"/>
                <a:gd name="T4" fmla="*/ 0 w 69"/>
                <a:gd name="T5" fmla="*/ 32 h 65"/>
                <a:gd name="T6" fmla="*/ 10 w 69"/>
                <a:gd name="T7" fmla="*/ 9 h 65"/>
                <a:gd name="T8" fmla="*/ 33 w 69"/>
                <a:gd name="T9" fmla="*/ 0 h 65"/>
                <a:gd name="T10" fmla="*/ 56 w 69"/>
                <a:gd name="T11" fmla="*/ 9 h 65"/>
                <a:gd name="T12" fmla="*/ 56 w 69"/>
                <a:gd name="T13" fmla="*/ 55 h 65"/>
                <a:gd name="T14" fmla="*/ 33 w 69"/>
                <a:gd name="T15" fmla="*/ 65 h 65"/>
                <a:gd name="T16" fmla="*/ 33 w 69"/>
                <a:gd name="T17" fmla="*/ 9 h 65"/>
                <a:gd name="T18" fmla="*/ 17 w 69"/>
                <a:gd name="T19" fmla="*/ 16 h 65"/>
                <a:gd name="T20" fmla="*/ 10 w 69"/>
                <a:gd name="T21" fmla="*/ 32 h 65"/>
                <a:gd name="T22" fmla="*/ 17 w 69"/>
                <a:gd name="T23" fmla="*/ 48 h 65"/>
                <a:gd name="T24" fmla="*/ 33 w 69"/>
                <a:gd name="T25" fmla="*/ 55 h 65"/>
                <a:gd name="T26" fmla="*/ 49 w 69"/>
                <a:gd name="T27" fmla="*/ 48 h 65"/>
                <a:gd name="T28" fmla="*/ 49 w 69"/>
                <a:gd name="T29" fmla="*/ 16 h 65"/>
                <a:gd name="T30" fmla="*/ 33 w 69"/>
                <a:gd name="T3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65">
                  <a:moveTo>
                    <a:pt x="33" y="65"/>
                  </a:moveTo>
                  <a:cubicBezTo>
                    <a:pt x="24" y="65"/>
                    <a:pt x="16" y="61"/>
                    <a:pt x="10" y="55"/>
                  </a:cubicBezTo>
                  <a:cubicBezTo>
                    <a:pt x="4" y="49"/>
                    <a:pt x="0" y="41"/>
                    <a:pt x="0" y="32"/>
                  </a:cubicBezTo>
                  <a:cubicBezTo>
                    <a:pt x="0" y="23"/>
                    <a:pt x="4" y="15"/>
                    <a:pt x="10" y="9"/>
                  </a:cubicBezTo>
                  <a:cubicBezTo>
                    <a:pt x="16" y="3"/>
                    <a:pt x="24" y="0"/>
                    <a:pt x="33" y="0"/>
                  </a:cubicBezTo>
                  <a:cubicBezTo>
                    <a:pt x="42" y="0"/>
                    <a:pt x="50" y="3"/>
                    <a:pt x="56" y="9"/>
                  </a:cubicBezTo>
                  <a:cubicBezTo>
                    <a:pt x="69" y="22"/>
                    <a:pt x="69" y="43"/>
                    <a:pt x="56" y="55"/>
                  </a:cubicBezTo>
                  <a:cubicBezTo>
                    <a:pt x="50" y="61"/>
                    <a:pt x="42" y="65"/>
                    <a:pt x="33" y="65"/>
                  </a:cubicBezTo>
                  <a:close/>
                  <a:moveTo>
                    <a:pt x="33" y="9"/>
                  </a:moveTo>
                  <a:cubicBezTo>
                    <a:pt x="27" y="9"/>
                    <a:pt x="21" y="11"/>
                    <a:pt x="17" y="16"/>
                  </a:cubicBezTo>
                  <a:cubicBezTo>
                    <a:pt x="12" y="20"/>
                    <a:pt x="10" y="26"/>
                    <a:pt x="10" y="32"/>
                  </a:cubicBezTo>
                  <a:cubicBezTo>
                    <a:pt x="10" y="38"/>
                    <a:pt x="12" y="44"/>
                    <a:pt x="17" y="48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39" y="55"/>
                    <a:pt x="45" y="53"/>
                    <a:pt x="49" y="48"/>
                  </a:cubicBezTo>
                  <a:cubicBezTo>
                    <a:pt x="58" y="39"/>
                    <a:pt x="58" y="25"/>
                    <a:pt x="49" y="16"/>
                  </a:cubicBezTo>
                  <a:cubicBezTo>
                    <a:pt x="45" y="11"/>
                    <a:pt x="39" y="9"/>
                    <a:pt x="33" y="9"/>
                  </a:cubicBez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śḷîḍè">
              <a:extLst>
                <a:ext uri="{FF2B5EF4-FFF2-40B4-BE49-F238E27FC236}">
                  <a16:creationId xmlns:a16="http://schemas.microsoft.com/office/drawing/2014/main" id="{937B4D65-0AF0-499C-9D8F-B8F715555E58}"/>
                </a:ext>
              </a:extLst>
            </p:cNvPr>
            <p:cNvSpPr/>
            <p:nvPr/>
          </p:nvSpPr>
          <p:spPr bwMode="auto">
            <a:xfrm>
              <a:off x="7140576" y="2444751"/>
              <a:ext cx="365125" cy="363538"/>
            </a:xfrm>
            <a:custGeom>
              <a:avLst/>
              <a:gdLst>
                <a:gd name="T0" fmla="*/ 157 w 230"/>
                <a:gd name="T1" fmla="*/ 229 h 229"/>
                <a:gd name="T2" fmla="*/ 0 w 230"/>
                <a:gd name="T3" fmla="*/ 73 h 229"/>
                <a:gd name="T4" fmla="*/ 73 w 230"/>
                <a:gd name="T5" fmla="*/ 0 h 229"/>
                <a:gd name="T6" fmla="*/ 230 w 230"/>
                <a:gd name="T7" fmla="*/ 156 h 229"/>
                <a:gd name="T8" fmla="*/ 157 w 230"/>
                <a:gd name="T9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157" y="229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230" y="156"/>
                  </a:lnTo>
                  <a:lnTo>
                    <a:pt x="157" y="229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lïdé">
              <a:extLst>
                <a:ext uri="{FF2B5EF4-FFF2-40B4-BE49-F238E27FC236}">
                  <a16:creationId xmlns:a16="http://schemas.microsoft.com/office/drawing/2014/main" id="{9BFA92CE-396A-46C6-BFB8-6D0D3A340117}"/>
                </a:ext>
              </a:extLst>
            </p:cNvPr>
            <p:cNvSpPr/>
            <p:nvPr/>
          </p:nvSpPr>
          <p:spPr bwMode="auto">
            <a:xfrm>
              <a:off x="7307263" y="2609851"/>
              <a:ext cx="877888" cy="876300"/>
            </a:xfrm>
            <a:custGeom>
              <a:avLst/>
              <a:gdLst>
                <a:gd name="T0" fmla="*/ 52 w 53"/>
                <a:gd name="T1" fmla="*/ 41 h 53"/>
                <a:gd name="T2" fmla="*/ 52 w 53"/>
                <a:gd name="T3" fmla="*/ 48 h 53"/>
                <a:gd name="T4" fmla="*/ 47 w 53"/>
                <a:gd name="T5" fmla="*/ 52 h 53"/>
                <a:gd name="T6" fmla="*/ 41 w 53"/>
                <a:gd name="T7" fmla="*/ 52 h 53"/>
                <a:gd name="T8" fmla="*/ 1 w 53"/>
                <a:gd name="T9" fmla="*/ 12 h 53"/>
                <a:gd name="T10" fmla="*/ 1 w 53"/>
                <a:gd name="T11" fmla="*/ 6 h 53"/>
                <a:gd name="T12" fmla="*/ 6 w 53"/>
                <a:gd name="T13" fmla="*/ 2 h 53"/>
                <a:gd name="T14" fmla="*/ 12 w 53"/>
                <a:gd name="T15" fmla="*/ 2 h 53"/>
                <a:gd name="T16" fmla="*/ 52 w 53"/>
                <a:gd name="T17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52" y="41"/>
                  </a:moveTo>
                  <a:cubicBezTo>
                    <a:pt x="53" y="43"/>
                    <a:pt x="53" y="46"/>
                    <a:pt x="52" y="48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3"/>
                    <a:pt x="43" y="53"/>
                    <a:pt x="41" y="5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10" y="0"/>
                    <a:pt x="12" y="2"/>
                  </a:cubicBezTo>
                  <a:lnTo>
                    <a:pt x="52" y="41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şḻíďè">
              <a:extLst>
                <a:ext uri="{FF2B5EF4-FFF2-40B4-BE49-F238E27FC236}">
                  <a16:creationId xmlns:a16="http://schemas.microsoft.com/office/drawing/2014/main" id="{20E3DE57-AD34-4EBA-8745-4BF613EC8972}"/>
                </a:ext>
              </a:extLst>
            </p:cNvPr>
            <p:cNvSpPr/>
            <p:nvPr/>
          </p:nvSpPr>
          <p:spPr bwMode="auto">
            <a:xfrm>
              <a:off x="7372351" y="2676526"/>
              <a:ext cx="215900" cy="214313"/>
            </a:xfrm>
            <a:custGeom>
              <a:avLst/>
              <a:gdLst>
                <a:gd name="T0" fmla="*/ 32 w 136"/>
                <a:gd name="T1" fmla="*/ 135 h 135"/>
                <a:gd name="T2" fmla="*/ 0 w 136"/>
                <a:gd name="T3" fmla="*/ 114 h 135"/>
                <a:gd name="T4" fmla="*/ 115 w 136"/>
                <a:gd name="T5" fmla="*/ 0 h 135"/>
                <a:gd name="T6" fmla="*/ 136 w 136"/>
                <a:gd name="T7" fmla="*/ 31 h 135"/>
                <a:gd name="T8" fmla="*/ 32 w 136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5">
                  <a:moveTo>
                    <a:pt x="32" y="135"/>
                  </a:moveTo>
                  <a:lnTo>
                    <a:pt x="0" y="114"/>
                  </a:lnTo>
                  <a:lnTo>
                    <a:pt x="115" y="0"/>
                  </a:lnTo>
                  <a:lnTo>
                    <a:pt x="136" y="31"/>
                  </a:lnTo>
                  <a:lnTo>
                    <a:pt x="32" y="135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ľídè">
              <a:extLst>
                <a:ext uri="{FF2B5EF4-FFF2-40B4-BE49-F238E27FC236}">
                  <a16:creationId xmlns:a16="http://schemas.microsoft.com/office/drawing/2014/main" id="{3A46351F-E8ED-4793-8E07-339CA70B14E9}"/>
                </a:ext>
              </a:extLst>
            </p:cNvPr>
            <p:cNvSpPr/>
            <p:nvPr/>
          </p:nvSpPr>
          <p:spPr bwMode="auto">
            <a:xfrm>
              <a:off x="7439026" y="2741613"/>
              <a:ext cx="200025" cy="215900"/>
            </a:xfrm>
            <a:custGeom>
              <a:avLst/>
              <a:gdLst>
                <a:gd name="T0" fmla="*/ 21 w 126"/>
                <a:gd name="T1" fmla="*/ 136 h 136"/>
                <a:gd name="T2" fmla="*/ 0 w 126"/>
                <a:gd name="T3" fmla="*/ 104 h 136"/>
                <a:gd name="T4" fmla="*/ 105 w 126"/>
                <a:gd name="T5" fmla="*/ 0 h 136"/>
                <a:gd name="T6" fmla="*/ 126 w 126"/>
                <a:gd name="T7" fmla="*/ 21 h 136"/>
                <a:gd name="T8" fmla="*/ 21 w 126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36">
                  <a:moveTo>
                    <a:pt x="21" y="136"/>
                  </a:moveTo>
                  <a:lnTo>
                    <a:pt x="0" y="104"/>
                  </a:lnTo>
                  <a:lnTo>
                    <a:pt x="105" y="0"/>
                  </a:lnTo>
                  <a:lnTo>
                    <a:pt x="126" y="21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şḷíḓé">
              <a:extLst>
                <a:ext uri="{FF2B5EF4-FFF2-40B4-BE49-F238E27FC236}">
                  <a16:creationId xmlns:a16="http://schemas.microsoft.com/office/drawing/2014/main" id="{D987A275-8D33-407D-857F-0C3E366E14F8}"/>
                </a:ext>
              </a:extLst>
            </p:cNvPr>
            <p:cNvSpPr/>
            <p:nvPr/>
          </p:nvSpPr>
          <p:spPr bwMode="auto">
            <a:xfrm>
              <a:off x="7904163" y="3205163"/>
              <a:ext cx="215900" cy="214313"/>
            </a:xfrm>
            <a:custGeom>
              <a:avLst/>
              <a:gdLst>
                <a:gd name="T0" fmla="*/ 21 w 136"/>
                <a:gd name="T1" fmla="*/ 135 h 135"/>
                <a:gd name="T2" fmla="*/ 0 w 136"/>
                <a:gd name="T3" fmla="*/ 115 h 135"/>
                <a:gd name="T4" fmla="*/ 104 w 136"/>
                <a:gd name="T5" fmla="*/ 0 h 135"/>
                <a:gd name="T6" fmla="*/ 136 w 136"/>
                <a:gd name="T7" fmla="*/ 31 h 135"/>
                <a:gd name="T8" fmla="*/ 21 w 136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5">
                  <a:moveTo>
                    <a:pt x="21" y="135"/>
                  </a:moveTo>
                  <a:lnTo>
                    <a:pt x="0" y="115"/>
                  </a:lnTo>
                  <a:lnTo>
                    <a:pt x="104" y="0"/>
                  </a:lnTo>
                  <a:lnTo>
                    <a:pt x="136" y="31"/>
                  </a:lnTo>
                  <a:lnTo>
                    <a:pt x="21" y="135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š1iḑe">
              <a:extLst>
                <a:ext uri="{FF2B5EF4-FFF2-40B4-BE49-F238E27FC236}">
                  <a16:creationId xmlns:a16="http://schemas.microsoft.com/office/drawing/2014/main" id="{B239593E-503B-4406-83A8-7F92A772FF9B}"/>
                </a:ext>
              </a:extLst>
            </p:cNvPr>
            <p:cNvSpPr/>
            <p:nvPr/>
          </p:nvSpPr>
          <p:spPr bwMode="auto">
            <a:xfrm>
              <a:off x="7853363" y="3155951"/>
              <a:ext cx="200025" cy="198438"/>
            </a:xfrm>
            <a:custGeom>
              <a:avLst/>
              <a:gdLst>
                <a:gd name="T0" fmla="*/ 21 w 126"/>
                <a:gd name="T1" fmla="*/ 125 h 125"/>
                <a:gd name="T2" fmla="*/ 0 w 126"/>
                <a:gd name="T3" fmla="*/ 104 h 125"/>
                <a:gd name="T4" fmla="*/ 105 w 126"/>
                <a:gd name="T5" fmla="*/ 0 h 125"/>
                <a:gd name="T6" fmla="*/ 126 w 126"/>
                <a:gd name="T7" fmla="*/ 21 h 125"/>
                <a:gd name="T8" fmla="*/ 21 w 126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1" y="125"/>
                  </a:moveTo>
                  <a:lnTo>
                    <a:pt x="0" y="104"/>
                  </a:lnTo>
                  <a:lnTo>
                    <a:pt x="105" y="0"/>
                  </a:lnTo>
                  <a:lnTo>
                    <a:pt x="126" y="21"/>
                  </a:lnTo>
                  <a:lnTo>
                    <a:pt x="21" y="125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build="p"/>
      <p:bldP spid="11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772558" y="1376271"/>
            <a:ext cx="1023813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除此之外，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random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模块中还包括了可以生成服从多种概率分布随机数的其它函数。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6DD32-97F1-8019-9291-609E3F53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5" y="2645294"/>
            <a:ext cx="8708619" cy="19664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026559" y="1570578"/>
            <a:ext cx="100584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seed( 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函数可以保证生成的随机数具有可预测性，也就是说产生的随机数相同。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随机数模块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00304" y="2842436"/>
            <a:ext cx="4965831" cy="1152128"/>
            <a:chOff x="686289" y="1779662"/>
            <a:chExt cx="4965831" cy="1152128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1085908" y="2155671"/>
              <a:ext cx="45662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numpy.random.seed(seed=None)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86289" y="1779662"/>
              <a:ext cx="4965831" cy="1152128"/>
            </a:xfrm>
            <a:prstGeom prst="rect">
              <a:avLst/>
            </a:prstGeom>
            <a:noFill/>
            <a:ln w="6350" cap="flat" cmpd="sng" algn="ctr">
              <a:solidFill>
                <a:srgbClr val="128EB7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28851" y="5043889"/>
            <a:ext cx="9253815" cy="40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上述函数中只有一个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seed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参数，用于指定随机数生成时所用算法开始的整数值。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2" name="组合 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D11B861-B94D-4585-AD6B-69DCE3150D5C}"/>
              </a:ext>
            </a:extLst>
          </p:cNvPr>
          <p:cNvGrpSpPr>
            <a:grpSpLocks noChangeAspect="1"/>
          </p:cNvGrpSpPr>
          <p:nvPr/>
        </p:nvGrpSpPr>
        <p:grpSpPr>
          <a:xfrm>
            <a:off x="1235488" y="2495535"/>
            <a:ext cx="4219025" cy="1845930"/>
            <a:chOff x="2674268" y="1931906"/>
            <a:chExt cx="6843465" cy="2994189"/>
          </a:xfrm>
        </p:grpSpPr>
        <p:sp>
          <p:nvSpPr>
            <p:cNvPr id="13" name="îS1íḑè">
              <a:extLst>
                <a:ext uri="{FF2B5EF4-FFF2-40B4-BE49-F238E27FC236}">
                  <a16:creationId xmlns:a16="http://schemas.microsoft.com/office/drawing/2014/main" id="{7E0C7D5D-8280-426A-877F-CC55D8345ED7}"/>
                </a:ext>
              </a:extLst>
            </p:cNvPr>
            <p:cNvSpPr/>
            <p:nvPr/>
          </p:nvSpPr>
          <p:spPr bwMode="auto">
            <a:xfrm>
              <a:off x="2674268" y="3690508"/>
              <a:ext cx="373582" cy="549304"/>
            </a:xfrm>
            <a:custGeom>
              <a:avLst/>
              <a:gdLst>
                <a:gd name="T0" fmla="*/ 68 w 130"/>
                <a:gd name="T1" fmla="*/ 189 h 191"/>
                <a:gd name="T2" fmla="*/ 69 w 130"/>
                <a:gd name="T3" fmla="*/ 179 h 191"/>
                <a:gd name="T4" fmla="*/ 72 w 130"/>
                <a:gd name="T5" fmla="*/ 178 h 191"/>
                <a:gd name="T6" fmla="*/ 71 w 130"/>
                <a:gd name="T7" fmla="*/ 191 h 191"/>
                <a:gd name="T8" fmla="*/ 49 w 130"/>
                <a:gd name="T9" fmla="*/ 172 h 191"/>
                <a:gd name="T10" fmla="*/ 63 w 130"/>
                <a:gd name="T11" fmla="*/ 174 h 191"/>
                <a:gd name="T12" fmla="*/ 84 w 130"/>
                <a:gd name="T13" fmla="*/ 178 h 191"/>
                <a:gd name="T14" fmla="*/ 86 w 130"/>
                <a:gd name="T15" fmla="*/ 163 h 191"/>
                <a:gd name="T16" fmla="*/ 84 w 130"/>
                <a:gd name="T17" fmla="*/ 178 h 191"/>
                <a:gd name="T18" fmla="*/ 35 w 130"/>
                <a:gd name="T19" fmla="*/ 157 h 191"/>
                <a:gd name="T20" fmla="*/ 49 w 130"/>
                <a:gd name="T21" fmla="*/ 161 h 191"/>
                <a:gd name="T22" fmla="*/ 97 w 130"/>
                <a:gd name="T23" fmla="*/ 163 h 191"/>
                <a:gd name="T24" fmla="*/ 99 w 130"/>
                <a:gd name="T25" fmla="*/ 149 h 191"/>
                <a:gd name="T26" fmla="*/ 97 w 130"/>
                <a:gd name="T27" fmla="*/ 163 h 191"/>
                <a:gd name="T28" fmla="*/ 23 w 130"/>
                <a:gd name="T29" fmla="*/ 141 h 191"/>
                <a:gd name="T30" fmla="*/ 36 w 130"/>
                <a:gd name="T31" fmla="*/ 146 h 191"/>
                <a:gd name="T32" fmla="*/ 111 w 130"/>
                <a:gd name="T33" fmla="*/ 148 h 191"/>
                <a:gd name="T34" fmla="*/ 113 w 130"/>
                <a:gd name="T35" fmla="*/ 134 h 191"/>
                <a:gd name="T36" fmla="*/ 111 w 130"/>
                <a:gd name="T37" fmla="*/ 148 h 191"/>
                <a:gd name="T38" fmla="*/ 118 w 130"/>
                <a:gd name="T39" fmla="*/ 128 h 191"/>
                <a:gd name="T40" fmla="*/ 130 w 130"/>
                <a:gd name="T41" fmla="*/ 128 h 191"/>
                <a:gd name="T42" fmla="*/ 19 w 130"/>
                <a:gd name="T43" fmla="*/ 133 h 191"/>
                <a:gd name="T44" fmla="*/ 20 w 130"/>
                <a:gd name="T45" fmla="*/ 119 h 191"/>
                <a:gd name="T46" fmla="*/ 19 w 130"/>
                <a:gd name="T47" fmla="*/ 133 h 191"/>
                <a:gd name="T48" fmla="*/ 6 w 130"/>
                <a:gd name="T49" fmla="*/ 103 h 191"/>
                <a:gd name="T50" fmla="*/ 17 w 130"/>
                <a:gd name="T51" fmla="*/ 112 h 191"/>
                <a:gd name="T52" fmla="*/ 4 w 130"/>
                <a:gd name="T53" fmla="*/ 95 h 191"/>
                <a:gd name="T54" fmla="*/ 9 w 130"/>
                <a:gd name="T55" fmla="*/ 82 h 191"/>
                <a:gd name="T56" fmla="*/ 4 w 130"/>
                <a:gd name="T57" fmla="*/ 95 h 191"/>
                <a:gd name="T58" fmla="*/ 0 w 130"/>
                <a:gd name="T59" fmla="*/ 63 h 191"/>
                <a:gd name="T60" fmla="*/ 8 w 130"/>
                <a:gd name="T61" fmla="*/ 74 h 191"/>
                <a:gd name="T62" fmla="*/ 8 w 130"/>
                <a:gd name="T63" fmla="*/ 55 h 191"/>
                <a:gd name="T64" fmla="*/ 0 w 130"/>
                <a:gd name="T65" fmla="*/ 42 h 191"/>
                <a:gd name="T66" fmla="*/ 8 w 130"/>
                <a:gd name="T67" fmla="*/ 55 h 191"/>
                <a:gd name="T68" fmla="*/ 1 w 130"/>
                <a:gd name="T69" fmla="*/ 34 h 191"/>
                <a:gd name="T70" fmla="*/ 11 w 130"/>
                <a:gd name="T71" fmla="*/ 24 h 191"/>
                <a:gd name="T72" fmla="*/ 89 w 130"/>
                <a:gd name="T73" fmla="*/ 26 h 191"/>
                <a:gd name="T74" fmla="*/ 79 w 130"/>
                <a:gd name="T75" fmla="*/ 15 h 191"/>
                <a:gd name="T76" fmla="*/ 89 w 130"/>
                <a:gd name="T77" fmla="*/ 26 h 191"/>
                <a:gd name="T78" fmla="*/ 58 w 130"/>
                <a:gd name="T79" fmla="*/ 18 h 191"/>
                <a:gd name="T80" fmla="*/ 71 w 130"/>
                <a:gd name="T81" fmla="*/ 13 h 191"/>
                <a:gd name="T82" fmla="*/ 13 w 130"/>
                <a:gd name="T83" fmla="*/ 16 h 191"/>
                <a:gd name="T84" fmla="*/ 9 w 130"/>
                <a:gd name="T85" fmla="*/ 2 h 191"/>
                <a:gd name="T86" fmla="*/ 13 w 130"/>
                <a:gd name="T87" fmla="*/ 16 h 191"/>
                <a:gd name="T88" fmla="*/ 38 w 130"/>
                <a:gd name="T89" fmla="*/ 13 h 191"/>
                <a:gd name="T90" fmla="*/ 52 w 130"/>
                <a:gd name="T91" fmla="*/ 8 h 191"/>
                <a:gd name="T92" fmla="*/ 31 w 130"/>
                <a:gd name="T93" fmla="*/ 11 h 191"/>
                <a:gd name="T94" fmla="*/ 21 w 130"/>
                <a:gd name="T95" fmla="*/ 0 h 191"/>
                <a:gd name="T96" fmla="*/ 31 w 130"/>
                <a:gd name="T97" fmla="*/ 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91">
                  <a:moveTo>
                    <a:pt x="71" y="191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7" y="188"/>
                    <a:pt x="65" y="187"/>
                    <a:pt x="64" y="186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80"/>
                    <a:pt x="70" y="180"/>
                    <a:pt x="70" y="18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8" y="184"/>
                    <a:pt x="78" y="184"/>
                    <a:pt x="78" y="184"/>
                  </a:cubicBezTo>
                  <a:lnTo>
                    <a:pt x="71" y="191"/>
                  </a:lnTo>
                  <a:close/>
                  <a:moveTo>
                    <a:pt x="58" y="180"/>
                  </a:moveTo>
                  <a:cubicBezTo>
                    <a:pt x="54" y="178"/>
                    <a:pt x="51" y="175"/>
                    <a:pt x="49" y="172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7" y="169"/>
                    <a:pt x="60" y="172"/>
                    <a:pt x="63" y="174"/>
                  </a:cubicBezTo>
                  <a:lnTo>
                    <a:pt x="58" y="180"/>
                  </a:lnTo>
                  <a:close/>
                  <a:moveTo>
                    <a:pt x="84" y="178"/>
                  </a:moveTo>
                  <a:cubicBezTo>
                    <a:pt x="78" y="172"/>
                    <a:pt x="78" y="172"/>
                    <a:pt x="78" y="172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92" y="169"/>
                    <a:pt x="92" y="169"/>
                    <a:pt x="92" y="169"/>
                  </a:cubicBezTo>
                  <a:lnTo>
                    <a:pt x="84" y="178"/>
                  </a:lnTo>
                  <a:close/>
                  <a:moveTo>
                    <a:pt x="43" y="166"/>
                  </a:moveTo>
                  <a:cubicBezTo>
                    <a:pt x="40" y="163"/>
                    <a:pt x="37" y="160"/>
                    <a:pt x="35" y="157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5"/>
                    <a:pt x="46" y="158"/>
                    <a:pt x="49" y="161"/>
                  </a:cubicBezTo>
                  <a:lnTo>
                    <a:pt x="43" y="166"/>
                  </a:lnTo>
                  <a:close/>
                  <a:moveTo>
                    <a:pt x="97" y="163"/>
                  </a:moveTo>
                  <a:cubicBezTo>
                    <a:pt x="91" y="158"/>
                    <a:pt x="91" y="158"/>
                    <a:pt x="91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5" y="154"/>
                    <a:pt x="105" y="154"/>
                    <a:pt x="105" y="154"/>
                  </a:cubicBezTo>
                  <a:lnTo>
                    <a:pt x="97" y="163"/>
                  </a:lnTo>
                  <a:close/>
                  <a:moveTo>
                    <a:pt x="30" y="151"/>
                  </a:moveTo>
                  <a:cubicBezTo>
                    <a:pt x="27" y="147"/>
                    <a:pt x="25" y="144"/>
                    <a:pt x="23" y="14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2" y="140"/>
                    <a:pt x="34" y="143"/>
                    <a:pt x="36" y="146"/>
                  </a:cubicBezTo>
                  <a:lnTo>
                    <a:pt x="30" y="151"/>
                  </a:lnTo>
                  <a:close/>
                  <a:moveTo>
                    <a:pt x="111" y="148"/>
                  </a:moveTo>
                  <a:cubicBezTo>
                    <a:pt x="105" y="143"/>
                    <a:pt x="105" y="143"/>
                    <a:pt x="105" y="143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9" y="140"/>
                    <a:pt x="119" y="140"/>
                    <a:pt x="119" y="140"/>
                  </a:cubicBezTo>
                  <a:lnTo>
                    <a:pt x="111" y="148"/>
                  </a:lnTo>
                  <a:close/>
                  <a:moveTo>
                    <a:pt x="124" y="134"/>
                  </a:moveTo>
                  <a:cubicBezTo>
                    <a:pt x="118" y="128"/>
                    <a:pt x="118" y="128"/>
                    <a:pt x="118" y="12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4" y="134"/>
                  </a:lnTo>
                  <a:close/>
                  <a:moveTo>
                    <a:pt x="19" y="133"/>
                  </a:moveTo>
                  <a:cubicBezTo>
                    <a:pt x="17" y="130"/>
                    <a:pt x="15" y="126"/>
                    <a:pt x="13" y="122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3"/>
                    <a:pt x="24" y="126"/>
                    <a:pt x="26" y="130"/>
                  </a:cubicBezTo>
                  <a:lnTo>
                    <a:pt x="19" y="133"/>
                  </a:lnTo>
                  <a:close/>
                  <a:moveTo>
                    <a:pt x="10" y="115"/>
                  </a:moveTo>
                  <a:cubicBezTo>
                    <a:pt x="8" y="111"/>
                    <a:pt x="7" y="107"/>
                    <a:pt x="6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5"/>
                    <a:pt x="16" y="108"/>
                    <a:pt x="17" y="112"/>
                  </a:cubicBezTo>
                  <a:lnTo>
                    <a:pt x="10" y="115"/>
                  </a:lnTo>
                  <a:close/>
                  <a:moveTo>
                    <a:pt x="4" y="95"/>
                  </a:moveTo>
                  <a:cubicBezTo>
                    <a:pt x="3" y="91"/>
                    <a:pt x="2" y="87"/>
                    <a:pt x="1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6"/>
                    <a:pt x="11" y="90"/>
                    <a:pt x="12" y="93"/>
                  </a:cubicBezTo>
                  <a:lnTo>
                    <a:pt x="4" y="95"/>
                  </a:lnTo>
                  <a:close/>
                  <a:moveTo>
                    <a:pt x="0" y="75"/>
                  </a:moveTo>
                  <a:cubicBezTo>
                    <a:pt x="0" y="71"/>
                    <a:pt x="0" y="67"/>
                    <a:pt x="0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6"/>
                    <a:pt x="8" y="70"/>
                    <a:pt x="8" y="74"/>
                  </a:cubicBezTo>
                  <a:lnTo>
                    <a:pt x="0" y="75"/>
                  </a:lnTo>
                  <a:close/>
                  <a:moveTo>
                    <a:pt x="8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1"/>
                    <a:pt x="0" y="46"/>
                    <a:pt x="0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8" y="51"/>
                    <a:pt x="8" y="55"/>
                  </a:cubicBezTo>
                  <a:close/>
                  <a:moveTo>
                    <a:pt x="9" y="35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3" y="26"/>
                    <a:pt x="3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8"/>
                    <a:pt x="10" y="31"/>
                    <a:pt x="9" y="35"/>
                  </a:cubicBezTo>
                  <a:close/>
                  <a:moveTo>
                    <a:pt x="89" y="26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89" y="26"/>
                  </a:lnTo>
                  <a:close/>
                  <a:moveTo>
                    <a:pt x="69" y="21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69" y="21"/>
                  </a:lnTo>
                  <a:close/>
                  <a:moveTo>
                    <a:pt x="13" y="16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7"/>
                    <a:pt x="15" y="11"/>
                    <a:pt x="13" y="16"/>
                  </a:cubicBezTo>
                  <a:close/>
                  <a:moveTo>
                    <a:pt x="50" y="16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50" y="16"/>
                  </a:lnTo>
                  <a:close/>
                  <a:moveTo>
                    <a:pt x="31" y="11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ḻíḋe">
              <a:extLst>
                <a:ext uri="{FF2B5EF4-FFF2-40B4-BE49-F238E27FC236}">
                  <a16:creationId xmlns:a16="http://schemas.microsoft.com/office/drawing/2014/main" id="{4CE3EF48-A579-40F0-8580-FCAAB9339766}"/>
                </a:ext>
              </a:extLst>
            </p:cNvPr>
            <p:cNvSpPr/>
            <p:nvPr/>
          </p:nvSpPr>
          <p:spPr bwMode="auto">
            <a:xfrm>
              <a:off x="2762821" y="3469126"/>
              <a:ext cx="170188" cy="272577"/>
            </a:xfrm>
            <a:custGeom>
              <a:avLst/>
              <a:gdLst>
                <a:gd name="T0" fmla="*/ 57 w 59"/>
                <a:gd name="T1" fmla="*/ 95 h 95"/>
                <a:gd name="T2" fmla="*/ 45 w 59"/>
                <a:gd name="T3" fmla="*/ 92 h 95"/>
                <a:gd name="T4" fmla="*/ 47 w 59"/>
                <a:gd name="T5" fmla="*/ 84 h 95"/>
                <a:gd name="T6" fmla="*/ 59 w 59"/>
                <a:gd name="T7" fmla="*/ 87 h 95"/>
                <a:gd name="T8" fmla="*/ 57 w 59"/>
                <a:gd name="T9" fmla="*/ 95 h 95"/>
                <a:gd name="T10" fmla="*/ 38 w 59"/>
                <a:gd name="T11" fmla="*/ 90 h 95"/>
                <a:gd name="T12" fmla="*/ 26 w 59"/>
                <a:gd name="T13" fmla="*/ 87 h 95"/>
                <a:gd name="T14" fmla="*/ 28 w 59"/>
                <a:gd name="T15" fmla="*/ 79 h 95"/>
                <a:gd name="T16" fmla="*/ 40 w 59"/>
                <a:gd name="T17" fmla="*/ 82 h 95"/>
                <a:gd name="T18" fmla="*/ 38 w 59"/>
                <a:gd name="T19" fmla="*/ 90 h 95"/>
                <a:gd name="T20" fmla="*/ 18 w 59"/>
                <a:gd name="T21" fmla="*/ 85 h 95"/>
                <a:gd name="T22" fmla="*/ 7 w 59"/>
                <a:gd name="T23" fmla="*/ 82 h 95"/>
                <a:gd name="T24" fmla="*/ 9 w 59"/>
                <a:gd name="T25" fmla="*/ 74 h 95"/>
                <a:gd name="T26" fmla="*/ 20 w 59"/>
                <a:gd name="T27" fmla="*/ 77 h 95"/>
                <a:gd name="T28" fmla="*/ 18 w 59"/>
                <a:gd name="T29" fmla="*/ 85 h 95"/>
                <a:gd name="T30" fmla="*/ 7 w 59"/>
                <a:gd name="T31" fmla="*/ 75 h 95"/>
                <a:gd name="T32" fmla="*/ 0 w 59"/>
                <a:gd name="T33" fmla="*/ 73 h 95"/>
                <a:gd name="T34" fmla="*/ 4 w 59"/>
                <a:gd name="T35" fmla="*/ 61 h 95"/>
                <a:gd name="T36" fmla="*/ 11 w 59"/>
                <a:gd name="T37" fmla="*/ 64 h 95"/>
                <a:gd name="T38" fmla="*/ 7 w 59"/>
                <a:gd name="T39" fmla="*/ 75 h 95"/>
                <a:gd name="T40" fmla="*/ 14 w 59"/>
                <a:gd name="T41" fmla="*/ 57 h 95"/>
                <a:gd name="T42" fmla="*/ 7 w 59"/>
                <a:gd name="T43" fmla="*/ 54 h 95"/>
                <a:gd name="T44" fmla="*/ 12 w 59"/>
                <a:gd name="T45" fmla="*/ 43 h 95"/>
                <a:gd name="T46" fmla="*/ 19 w 59"/>
                <a:gd name="T47" fmla="*/ 47 h 95"/>
                <a:gd name="T48" fmla="*/ 14 w 59"/>
                <a:gd name="T49" fmla="*/ 57 h 95"/>
                <a:gd name="T50" fmla="*/ 23 w 59"/>
                <a:gd name="T51" fmla="*/ 40 h 95"/>
                <a:gd name="T52" fmla="*/ 16 w 59"/>
                <a:gd name="T53" fmla="*/ 36 h 95"/>
                <a:gd name="T54" fmla="*/ 23 w 59"/>
                <a:gd name="T55" fmla="*/ 26 h 95"/>
                <a:gd name="T56" fmla="*/ 30 w 59"/>
                <a:gd name="T57" fmla="*/ 30 h 95"/>
                <a:gd name="T58" fmla="*/ 23 w 59"/>
                <a:gd name="T59" fmla="*/ 40 h 95"/>
                <a:gd name="T60" fmla="*/ 34 w 59"/>
                <a:gd name="T61" fmla="*/ 24 h 95"/>
                <a:gd name="T62" fmla="*/ 28 w 59"/>
                <a:gd name="T63" fmla="*/ 19 h 95"/>
                <a:gd name="T64" fmla="*/ 36 w 59"/>
                <a:gd name="T65" fmla="*/ 9 h 95"/>
                <a:gd name="T66" fmla="*/ 42 w 59"/>
                <a:gd name="T67" fmla="*/ 15 h 95"/>
                <a:gd name="T68" fmla="*/ 34 w 59"/>
                <a:gd name="T69" fmla="*/ 24 h 95"/>
                <a:gd name="T70" fmla="*/ 47 w 59"/>
                <a:gd name="T71" fmla="*/ 9 h 95"/>
                <a:gd name="T72" fmla="*/ 41 w 59"/>
                <a:gd name="T73" fmla="*/ 3 h 95"/>
                <a:gd name="T74" fmla="*/ 45 w 59"/>
                <a:gd name="T75" fmla="*/ 0 h 95"/>
                <a:gd name="T76" fmla="*/ 50 w 59"/>
                <a:gd name="T77" fmla="*/ 6 h 95"/>
                <a:gd name="T78" fmla="*/ 47 w 59"/>
                <a:gd name="T7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57" y="95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9" y="87"/>
                    <a:pt x="59" y="87"/>
                    <a:pt x="59" y="87"/>
                  </a:cubicBezTo>
                  <a:lnTo>
                    <a:pt x="57" y="95"/>
                  </a:lnTo>
                  <a:close/>
                  <a:moveTo>
                    <a:pt x="38" y="90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0" y="82"/>
                    <a:pt x="40" y="82"/>
                    <a:pt x="40" y="82"/>
                  </a:cubicBezTo>
                  <a:lnTo>
                    <a:pt x="38" y="90"/>
                  </a:lnTo>
                  <a:close/>
                  <a:moveTo>
                    <a:pt x="18" y="85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0" y="77"/>
                    <a:pt x="20" y="77"/>
                    <a:pt x="20" y="77"/>
                  </a:cubicBezTo>
                  <a:lnTo>
                    <a:pt x="18" y="85"/>
                  </a:lnTo>
                  <a:close/>
                  <a:moveTo>
                    <a:pt x="7" y="75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69"/>
                    <a:pt x="2" y="65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8"/>
                    <a:pt x="8" y="72"/>
                    <a:pt x="7" y="75"/>
                  </a:cubicBezTo>
                  <a:close/>
                  <a:moveTo>
                    <a:pt x="14" y="57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9" y="50"/>
                    <a:pt x="10" y="47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50"/>
                    <a:pt x="16" y="54"/>
                    <a:pt x="14" y="57"/>
                  </a:cubicBezTo>
                  <a:close/>
                  <a:moveTo>
                    <a:pt x="23" y="4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9" y="32"/>
                    <a:pt x="21" y="29"/>
                    <a:pt x="23" y="2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3"/>
                    <a:pt x="25" y="37"/>
                    <a:pt x="23" y="40"/>
                  </a:cubicBezTo>
                  <a:close/>
                  <a:moveTo>
                    <a:pt x="34" y="24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3" y="13"/>
                    <a:pt x="36" y="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8"/>
                    <a:pt x="37" y="21"/>
                    <a:pt x="34" y="24"/>
                  </a:cubicBezTo>
                  <a:close/>
                  <a:moveTo>
                    <a:pt x="47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2" y="2"/>
                    <a:pt x="44" y="1"/>
                    <a:pt x="45" y="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7"/>
                    <a:pt x="48" y="8"/>
                    <a:pt x="47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liďè">
              <a:extLst>
                <a:ext uri="{FF2B5EF4-FFF2-40B4-BE49-F238E27FC236}">
                  <a16:creationId xmlns:a16="http://schemas.microsoft.com/office/drawing/2014/main" id="{9E76A214-7316-4EF0-9BFE-880228580E58}"/>
                </a:ext>
              </a:extLst>
            </p:cNvPr>
            <p:cNvSpPr/>
            <p:nvPr/>
          </p:nvSpPr>
          <p:spPr bwMode="auto">
            <a:xfrm>
              <a:off x="2915021" y="4064090"/>
              <a:ext cx="520247" cy="269810"/>
            </a:xfrm>
            <a:custGeom>
              <a:avLst/>
              <a:gdLst>
                <a:gd name="T0" fmla="*/ 109 w 181"/>
                <a:gd name="T1" fmla="*/ 94 h 94"/>
                <a:gd name="T2" fmla="*/ 121 w 181"/>
                <a:gd name="T3" fmla="*/ 86 h 94"/>
                <a:gd name="T4" fmla="*/ 114 w 181"/>
                <a:gd name="T5" fmla="*/ 94 h 94"/>
                <a:gd name="T6" fmla="*/ 89 w 181"/>
                <a:gd name="T7" fmla="*/ 92 h 94"/>
                <a:gd name="T8" fmla="*/ 102 w 181"/>
                <a:gd name="T9" fmla="*/ 86 h 94"/>
                <a:gd name="T10" fmla="*/ 130 w 181"/>
                <a:gd name="T11" fmla="*/ 93 h 94"/>
                <a:gd name="T12" fmla="*/ 141 w 181"/>
                <a:gd name="T13" fmla="*/ 84 h 94"/>
                <a:gd name="T14" fmla="*/ 130 w 181"/>
                <a:gd name="T15" fmla="*/ 93 h 94"/>
                <a:gd name="T16" fmla="*/ 69 w 181"/>
                <a:gd name="T17" fmla="*/ 88 h 94"/>
                <a:gd name="T18" fmla="*/ 82 w 181"/>
                <a:gd name="T19" fmla="*/ 83 h 94"/>
                <a:gd name="T20" fmla="*/ 150 w 181"/>
                <a:gd name="T21" fmla="*/ 90 h 94"/>
                <a:gd name="T22" fmla="*/ 160 w 181"/>
                <a:gd name="T23" fmla="*/ 79 h 94"/>
                <a:gd name="T24" fmla="*/ 150 w 181"/>
                <a:gd name="T25" fmla="*/ 90 h 94"/>
                <a:gd name="T26" fmla="*/ 50 w 181"/>
                <a:gd name="T27" fmla="*/ 82 h 94"/>
                <a:gd name="T28" fmla="*/ 64 w 181"/>
                <a:gd name="T29" fmla="*/ 78 h 94"/>
                <a:gd name="T30" fmla="*/ 170 w 181"/>
                <a:gd name="T31" fmla="*/ 85 h 94"/>
                <a:gd name="T32" fmla="*/ 178 w 181"/>
                <a:gd name="T33" fmla="*/ 73 h 94"/>
                <a:gd name="T34" fmla="*/ 170 w 181"/>
                <a:gd name="T35" fmla="*/ 85 h 94"/>
                <a:gd name="T36" fmla="*/ 31 w 181"/>
                <a:gd name="T37" fmla="*/ 73 h 94"/>
                <a:gd name="T38" fmla="*/ 45 w 181"/>
                <a:gd name="T39" fmla="*/ 71 h 94"/>
                <a:gd name="T40" fmla="*/ 24 w 181"/>
                <a:gd name="T41" fmla="*/ 69 h 94"/>
                <a:gd name="T42" fmla="*/ 18 w 181"/>
                <a:gd name="T43" fmla="*/ 56 h 94"/>
                <a:gd name="T44" fmla="*/ 24 w 181"/>
                <a:gd name="T45" fmla="*/ 69 h 94"/>
                <a:gd name="T46" fmla="*/ 3 w 181"/>
                <a:gd name="T47" fmla="*/ 55 h 94"/>
                <a:gd name="T48" fmla="*/ 8 w 181"/>
                <a:gd name="T49" fmla="*/ 43 h 94"/>
                <a:gd name="T50" fmla="*/ 12 w 181"/>
                <a:gd name="T51" fmla="*/ 51 h 94"/>
                <a:gd name="T52" fmla="*/ 7 w 181"/>
                <a:gd name="T53" fmla="*/ 58 h 94"/>
                <a:gd name="T54" fmla="*/ 13 w 181"/>
                <a:gd name="T55" fmla="*/ 38 h 94"/>
                <a:gd name="T56" fmla="*/ 27 w 181"/>
                <a:gd name="T57" fmla="*/ 34 h 94"/>
                <a:gd name="T58" fmla="*/ 32 w 181"/>
                <a:gd name="T59" fmla="*/ 28 h 94"/>
                <a:gd name="T60" fmla="*/ 35 w 181"/>
                <a:gd name="T61" fmla="*/ 14 h 94"/>
                <a:gd name="T62" fmla="*/ 32 w 181"/>
                <a:gd name="T63" fmla="*/ 28 h 94"/>
                <a:gd name="T64" fmla="*/ 40 w 181"/>
                <a:gd name="T65" fmla="*/ 8 h 94"/>
                <a:gd name="T66" fmla="*/ 54 w 181"/>
                <a:gd name="T67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94">
                  <a:moveTo>
                    <a:pt x="114" y="94"/>
                  </a:moveTo>
                  <a:cubicBezTo>
                    <a:pt x="112" y="94"/>
                    <a:pt x="111" y="94"/>
                    <a:pt x="109" y="94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4" y="86"/>
                    <a:pt x="117" y="86"/>
                    <a:pt x="121" y="86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9" y="94"/>
                    <a:pt x="116" y="94"/>
                    <a:pt x="114" y="94"/>
                  </a:cubicBezTo>
                  <a:close/>
                  <a:moveTo>
                    <a:pt x="101" y="94"/>
                  </a:moveTo>
                  <a:cubicBezTo>
                    <a:pt x="97" y="93"/>
                    <a:pt x="93" y="93"/>
                    <a:pt x="89" y="9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4" y="85"/>
                    <a:pt x="98" y="85"/>
                    <a:pt x="102" y="86"/>
                  </a:cubicBezTo>
                  <a:lnTo>
                    <a:pt x="101" y="94"/>
                  </a:lnTo>
                  <a:close/>
                  <a:moveTo>
                    <a:pt x="130" y="93"/>
                  </a:moveTo>
                  <a:cubicBezTo>
                    <a:pt x="129" y="85"/>
                    <a:pt x="129" y="85"/>
                    <a:pt x="129" y="85"/>
                  </a:cubicBezTo>
                  <a:cubicBezTo>
                    <a:pt x="133" y="85"/>
                    <a:pt x="137" y="84"/>
                    <a:pt x="141" y="84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38" y="92"/>
                    <a:pt x="134" y="93"/>
                    <a:pt x="130" y="93"/>
                  </a:cubicBezTo>
                  <a:close/>
                  <a:moveTo>
                    <a:pt x="81" y="91"/>
                  </a:moveTo>
                  <a:cubicBezTo>
                    <a:pt x="77" y="90"/>
                    <a:pt x="73" y="89"/>
                    <a:pt x="69" y="88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5" y="81"/>
                    <a:pt x="79" y="82"/>
                    <a:pt x="82" y="83"/>
                  </a:cubicBezTo>
                  <a:lnTo>
                    <a:pt x="81" y="91"/>
                  </a:lnTo>
                  <a:close/>
                  <a:moveTo>
                    <a:pt x="150" y="90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52" y="81"/>
                    <a:pt x="156" y="81"/>
                    <a:pt x="160" y="79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8" y="88"/>
                    <a:pt x="154" y="89"/>
                    <a:pt x="150" y="90"/>
                  </a:cubicBezTo>
                  <a:close/>
                  <a:moveTo>
                    <a:pt x="61" y="86"/>
                  </a:moveTo>
                  <a:cubicBezTo>
                    <a:pt x="57" y="85"/>
                    <a:pt x="53" y="83"/>
                    <a:pt x="50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60" y="77"/>
                    <a:pt x="64" y="78"/>
                  </a:cubicBezTo>
                  <a:lnTo>
                    <a:pt x="61" y="86"/>
                  </a:lnTo>
                  <a:close/>
                  <a:moveTo>
                    <a:pt x="170" y="85"/>
                  </a:moveTo>
                  <a:cubicBezTo>
                    <a:pt x="167" y="77"/>
                    <a:pt x="167" y="77"/>
                    <a:pt x="167" y="77"/>
                  </a:cubicBezTo>
                  <a:cubicBezTo>
                    <a:pt x="171" y="76"/>
                    <a:pt x="175" y="75"/>
                    <a:pt x="178" y="73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8" y="82"/>
                    <a:pt x="174" y="83"/>
                    <a:pt x="170" y="85"/>
                  </a:cubicBezTo>
                  <a:close/>
                  <a:moveTo>
                    <a:pt x="42" y="79"/>
                  </a:moveTo>
                  <a:cubicBezTo>
                    <a:pt x="38" y="77"/>
                    <a:pt x="35" y="75"/>
                    <a:pt x="31" y="7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8" y="68"/>
                    <a:pt x="42" y="70"/>
                    <a:pt x="45" y="71"/>
                  </a:cubicBezTo>
                  <a:lnTo>
                    <a:pt x="42" y="79"/>
                  </a:lnTo>
                  <a:close/>
                  <a:moveTo>
                    <a:pt x="24" y="69"/>
                  </a:moveTo>
                  <a:cubicBezTo>
                    <a:pt x="20" y="67"/>
                    <a:pt x="17" y="65"/>
                    <a:pt x="14" y="6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1" y="58"/>
                    <a:pt x="25" y="60"/>
                    <a:pt x="28" y="62"/>
                  </a:cubicBezTo>
                  <a:lnTo>
                    <a:pt x="24" y="69"/>
                  </a:lnTo>
                  <a:close/>
                  <a:moveTo>
                    <a:pt x="7" y="58"/>
                  </a:moveTo>
                  <a:cubicBezTo>
                    <a:pt x="6" y="57"/>
                    <a:pt x="4" y="56"/>
                    <a:pt x="3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lnTo>
                    <a:pt x="7" y="58"/>
                  </a:lnTo>
                  <a:close/>
                  <a:moveTo>
                    <a:pt x="19" y="43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19" y="43"/>
                  </a:lnTo>
                  <a:close/>
                  <a:moveTo>
                    <a:pt x="32" y="28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2" y="28"/>
                  </a:lnTo>
                  <a:close/>
                  <a:moveTo>
                    <a:pt x="46" y="14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ṡḷíďê">
              <a:extLst>
                <a:ext uri="{FF2B5EF4-FFF2-40B4-BE49-F238E27FC236}">
                  <a16:creationId xmlns:a16="http://schemas.microsoft.com/office/drawing/2014/main" id="{914E7C0C-8B68-44E6-8495-64110868D6CB}"/>
                </a:ext>
              </a:extLst>
            </p:cNvPr>
            <p:cNvSpPr/>
            <p:nvPr/>
          </p:nvSpPr>
          <p:spPr bwMode="auto">
            <a:xfrm>
              <a:off x="6011599" y="2428632"/>
              <a:ext cx="395720" cy="632322"/>
            </a:xfrm>
            <a:custGeom>
              <a:avLst/>
              <a:gdLst>
                <a:gd name="T0" fmla="*/ 8 w 138"/>
                <a:gd name="T1" fmla="*/ 220 h 220"/>
                <a:gd name="T2" fmla="*/ 0 w 138"/>
                <a:gd name="T3" fmla="*/ 218 h 220"/>
                <a:gd name="T4" fmla="*/ 4 w 138"/>
                <a:gd name="T5" fmla="*/ 202 h 220"/>
                <a:gd name="T6" fmla="*/ 12 w 138"/>
                <a:gd name="T7" fmla="*/ 205 h 220"/>
                <a:gd name="T8" fmla="*/ 8 w 138"/>
                <a:gd name="T9" fmla="*/ 220 h 220"/>
                <a:gd name="T10" fmla="*/ 22 w 138"/>
                <a:gd name="T11" fmla="*/ 175 h 220"/>
                <a:gd name="T12" fmla="*/ 14 w 138"/>
                <a:gd name="T13" fmla="*/ 172 h 220"/>
                <a:gd name="T14" fmla="*/ 21 w 138"/>
                <a:gd name="T15" fmla="*/ 157 h 220"/>
                <a:gd name="T16" fmla="*/ 28 w 138"/>
                <a:gd name="T17" fmla="*/ 160 h 220"/>
                <a:gd name="T18" fmla="*/ 22 w 138"/>
                <a:gd name="T19" fmla="*/ 175 h 220"/>
                <a:gd name="T20" fmla="*/ 42 w 138"/>
                <a:gd name="T21" fmla="*/ 132 h 220"/>
                <a:gd name="T22" fmla="*/ 35 w 138"/>
                <a:gd name="T23" fmla="*/ 128 h 220"/>
                <a:gd name="T24" fmla="*/ 43 w 138"/>
                <a:gd name="T25" fmla="*/ 114 h 220"/>
                <a:gd name="T26" fmla="*/ 50 w 138"/>
                <a:gd name="T27" fmla="*/ 118 h 220"/>
                <a:gd name="T28" fmla="*/ 42 w 138"/>
                <a:gd name="T29" fmla="*/ 132 h 220"/>
                <a:gd name="T30" fmla="*/ 67 w 138"/>
                <a:gd name="T31" fmla="*/ 91 h 220"/>
                <a:gd name="T32" fmla="*/ 60 w 138"/>
                <a:gd name="T33" fmla="*/ 87 h 220"/>
                <a:gd name="T34" fmla="*/ 69 w 138"/>
                <a:gd name="T35" fmla="*/ 73 h 220"/>
                <a:gd name="T36" fmla="*/ 76 w 138"/>
                <a:gd name="T37" fmla="*/ 78 h 220"/>
                <a:gd name="T38" fmla="*/ 67 w 138"/>
                <a:gd name="T39" fmla="*/ 91 h 220"/>
                <a:gd name="T40" fmla="*/ 95 w 138"/>
                <a:gd name="T41" fmla="*/ 53 h 220"/>
                <a:gd name="T42" fmla="*/ 89 w 138"/>
                <a:gd name="T43" fmla="*/ 48 h 220"/>
                <a:gd name="T44" fmla="*/ 99 w 138"/>
                <a:gd name="T45" fmla="*/ 35 h 220"/>
                <a:gd name="T46" fmla="*/ 105 w 138"/>
                <a:gd name="T47" fmla="*/ 41 h 220"/>
                <a:gd name="T48" fmla="*/ 95 w 138"/>
                <a:gd name="T49" fmla="*/ 53 h 220"/>
                <a:gd name="T50" fmla="*/ 127 w 138"/>
                <a:gd name="T51" fmla="*/ 17 h 220"/>
                <a:gd name="T52" fmla="*/ 121 w 138"/>
                <a:gd name="T53" fmla="*/ 11 h 220"/>
                <a:gd name="T54" fmla="*/ 133 w 138"/>
                <a:gd name="T55" fmla="*/ 0 h 220"/>
                <a:gd name="T56" fmla="*/ 138 w 138"/>
                <a:gd name="T57" fmla="*/ 6 h 220"/>
                <a:gd name="T58" fmla="*/ 127 w 138"/>
                <a:gd name="T59" fmla="*/ 1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220">
                  <a:moveTo>
                    <a:pt x="8" y="22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" y="213"/>
                    <a:pt x="2" y="208"/>
                    <a:pt x="4" y="202"/>
                  </a:cubicBezTo>
                  <a:cubicBezTo>
                    <a:pt x="12" y="205"/>
                    <a:pt x="12" y="205"/>
                    <a:pt x="12" y="205"/>
                  </a:cubicBezTo>
                  <a:cubicBezTo>
                    <a:pt x="10" y="210"/>
                    <a:pt x="9" y="215"/>
                    <a:pt x="8" y="220"/>
                  </a:cubicBezTo>
                  <a:close/>
                  <a:moveTo>
                    <a:pt x="22" y="175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16" y="167"/>
                    <a:pt x="18" y="162"/>
                    <a:pt x="21" y="157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5"/>
                    <a:pt x="24" y="170"/>
                    <a:pt x="22" y="175"/>
                  </a:cubicBezTo>
                  <a:close/>
                  <a:moveTo>
                    <a:pt x="42" y="132"/>
                  </a:moveTo>
                  <a:cubicBezTo>
                    <a:pt x="35" y="128"/>
                    <a:pt x="35" y="128"/>
                    <a:pt x="35" y="128"/>
                  </a:cubicBezTo>
                  <a:cubicBezTo>
                    <a:pt x="37" y="123"/>
                    <a:pt x="40" y="119"/>
                    <a:pt x="43" y="114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7" y="123"/>
                    <a:pt x="44" y="127"/>
                    <a:pt x="42" y="132"/>
                  </a:cubicBezTo>
                  <a:close/>
                  <a:moveTo>
                    <a:pt x="67" y="91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3" y="82"/>
                    <a:pt x="66" y="78"/>
                    <a:pt x="69" y="7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3" y="82"/>
                    <a:pt x="70" y="87"/>
                    <a:pt x="67" y="91"/>
                  </a:cubicBezTo>
                  <a:close/>
                  <a:moveTo>
                    <a:pt x="95" y="53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93" y="43"/>
                    <a:pt x="96" y="39"/>
                    <a:pt x="99" y="3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9" y="48"/>
                    <a:pt x="95" y="53"/>
                  </a:cubicBezTo>
                  <a:close/>
                  <a:moveTo>
                    <a:pt x="127" y="17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8" y="4"/>
                    <a:pt x="132" y="0"/>
                    <a:pt x="133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4" y="10"/>
                    <a:pt x="127" y="17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š1îḍè">
              <a:extLst>
                <a:ext uri="{FF2B5EF4-FFF2-40B4-BE49-F238E27FC236}">
                  <a16:creationId xmlns:a16="http://schemas.microsoft.com/office/drawing/2014/main" id="{63CD274F-F65E-4F9B-961F-EEBD01F5B25A}"/>
                </a:ext>
              </a:extLst>
            </p:cNvPr>
            <p:cNvSpPr/>
            <p:nvPr/>
          </p:nvSpPr>
          <p:spPr bwMode="auto">
            <a:xfrm>
              <a:off x="2869361" y="3095545"/>
              <a:ext cx="658611" cy="621253"/>
            </a:xfrm>
            <a:custGeom>
              <a:avLst/>
              <a:gdLst>
                <a:gd name="T0" fmla="*/ 229 w 229"/>
                <a:gd name="T1" fmla="*/ 216 h 216"/>
                <a:gd name="T2" fmla="*/ 0 w 229"/>
                <a:gd name="T3" fmla="*/ 192 h 216"/>
                <a:gd name="T4" fmla="*/ 0 w 229"/>
                <a:gd name="T5" fmla="*/ 189 h 216"/>
                <a:gd name="T6" fmla="*/ 135 w 229"/>
                <a:gd name="T7" fmla="*/ 1 h 216"/>
                <a:gd name="T8" fmla="*/ 138 w 229"/>
                <a:gd name="T9" fmla="*/ 0 h 216"/>
                <a:gd name="T10" fmla="*/ 229 w 229"/>
                <a:gd name="T11" fmla="*/ 216 h 216"/>
                <a:gd name="T12" fmla="*/ 8 w 229"/>
                <a:gd name="T13" fmla="*/ 185 h 216"/>
                <a:gd name="T14" fmla="*/ 217 w 229"/>
                <a:gd name="T15" fmla="*/ 207 h 216"/>
                <a:gd name="T16" fmla="*/ 134 w 229"/>
                <a:gd name="T17" fmla="*/ 10 h 216"/>
                <a:gd name="T18" fmla="*/ 8 w 229"/>
                <a:gd name="T19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16">
                  <a:moveTo>
                    <a:pt x="229" y="216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37"/>
                    <a:pt x="134" y="1"/>
                    <a:pt x="135" y="1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229" y="216"/>
                  </a:lnTo>
                  <a:close/>
                  <a:moveTo>
                    <a:pt x="8" y="185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13" y="16"/>
                    <a:pt x="10" y="54"/>
                    <a:pt x="8" y="185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šlïdè">
              <a:extLst>
                <a:ext uri="{FF2B5EF4-FFF2-40B4-BE49-F238E27FC236}">
                  <a16:creationId xmlns:a16="http://schemas.microsoft.com/office/drawing/2014/main" id="{95B3E9DF-F656-49F9-AEDD-9240E4A66608}"/>
                </a:ext>
              </a:extLst>
            </p:cNvPr>
            <p:cNvSpPr/>
            <p:nvPr/>
          </p:nvSpPr>
          <p:spPr bwMode="auto">
            <a:xfrm>
              <a:off x="2919172" y="3112148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47 w 412"/>
                <a:gd name="T3" fmla="*/ 336 h 412"/>
                <a:gd name="T4" fmla="*/ 47 w 412"/>
                <a:gd name="T5" fmla="*/ 336 h 412"/>
                <a:gd name="T6" fmla="*/ 0 w 412"/>
                <a:gd name="T7" fmla="*/ 206 h 412"/>
                <a:gd name="T8" fmla="*/ 0 w 412"/>
                <a:gd name="T9" fmla="*/ 197 h 412"/>
                <a:gd name="T10" fmla="*/ 0 w 412"/>
                <a:gd name="T11" fmla="*/ 193 h 412"/>
                <a:gd name="T12" fmla="*/ 215 w 412"/>
                <a:gd name="T13" fmla="*/ 216 h 412"/>
                <a:gd name="T14" fmla="*/ 131 w 412"/>
                <a:gd name="T15" fmla="*/ 14 h 412"/>
                <a:gd name="T16" fmla="*/ 134 w 412"/>
                <a:gd name="T17" fmla="*/ 13 h 412"/>
                <a:gd name="T18" fmla="*/ 206 w 412"/>
                <a:gd name="T19" fmla="*/ 0 h 412"/>
                <a:gd name="T20" fmla="*/ 412 w 412"/>
                <a:gd name="T21" fmla="*/ 206 h 412"/>
                <a:gd name="T22" fmla="*/ 206 w 412"/>
                <a:gd name="T23" fmla="*/ 412 h 412"/>
                <a:gd name="T24" fmla="*/ 8 w 412"/>
                <a:gd name="T25" fmla="*/ 202 h 412"/>
                <a:gd name="T26" fmla="*/ 8 w 412"/>
                <a:gd name="T27" fmla="*/ 206 h 412"/>
                <a:gd name="T28" fmla="*/ 53 w 412"/>
                <a:gd name="T29" fmla="*/ 331 h 412"/>
                <a:gd name="T30" fmla="*/ 53 w 412"/>
                <a:gd name="T31" fmla="*/ 331 h 412"/>
                <a:gd name="T32" fmla="*/ 206 w 412"/>
                <a:gd name="T33" fmla="*/ 404 h 412"/>
                <a:gd name="T34" fmla="*/ 404 w 412"/>
                <a:gd name="T35" fmla="*/ 206 h 412"/>
                <a:gd name="T36" fmla="*/ 206 w 412"/>
                <a:gd name="T37" fmla="*/ 8 h 412"/>
                <a:gd name="T38" fmla="*/ 141 w 412"/>
                <a:gd name="T39" fmla="*/ 19 h 412"/>
                <a:gd name="T40" fmla="*/ 228 w 412"/>
                <a:gd name="T41" fmla="*/ 225 h 412"/>
                <a:gd name="T42" fmla="*/ 8 w 412"/>
                <a:gd name="T43" fmla="*/ 20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144" y="412"/>
                    <a:pt x="86" y="384"/>
                    <a:pt x="47" y="336"/>
                  </a:cubicBezTo>
                  <a:cubicBezTo>
                    <a:pt x="47" y="336"/>
                    <a:pt x="47" y="336"/>
                    <a:pt x="47" y="336"/>
                  </a:cubicBezTo>
                  <a:cubicBezTo>
                    <a:pt x="17" y="300"/>
                    <a:pt x="0" y="253"/>
                    <a:pt x="0" y="206"/>
                  </a:cubicBezTo>
                  <a:cubicBezTo>
                    <a:pt x="0" y="203"/>
                    <a:pt x="0" y="200"/>
                    <a:pt x="0" y="19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57" y="4"/>
                    <a:pt x="181" y="0"/>
                    <a:pt x="206" y="0"/>
                  </a:cubicBezTo>
                  <a:cubicBezTo>
                    <a:pt x="320" y="0"/>
                    <a:pt x="412" y="92"/>
                    <a:pt x="412" y="206"/>
                  </a:cubicBezTo>
                  <a:cubicBezTo>
                    <a:pt x="412" y="319"/>
                    <a:pt x="320" y="412"/>
                    <a:pt x="206" y="412"/>
                  </a:cubicBezTo>
                  <a:close/>
                  <a:moveTo>
                    <a:pt x="8" y="202"/>
                  </a:moveTo>
                  <a:cubicBezTo>
                    <a:pt x="8" y="203"/>
                    <a:pt x="8" y="204"/>
                    <a:pt x="8" y="206"/>
                  </a:cubicBezTo>
                  <a:cubicBezTo>
                    <a:pt x="8" y="251"/>
                    <a:pt x="24" y="296"/>
                    <a:pt x="53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91" y="377"/>
                    <a:pt x="14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97"/>
                    <a:pt x="315" y="8"/>
                    <a:pt x="206" y="8"/>
                  </a:cubicBezTo>
                  <a:cubicBezTo>
                    <a:pt x="184" y="8"/>
                    <a:pt x="162" y="11"/>
                    <a:pt x="141" y="19"/>
                  </a:cubicBezTo>
                  <a:cubicBezTo>
                    <a:pt x="228" y="225"/>
                    <a:pt x="228" y="225"/>
                    <a:pt x="228" y="225"/>
                  </a:cubicBezTo>
                  <a:lnTo>
                    <a:pt x="8" y="20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líde">
              <a:extLst>
                <a:ext uri="{FF2B5EF4-FFF2-40B4-BE49-F238E27FC236}">
                  <a16:creationId xmlns:a16="http://schemas.microsoft.com/office/drawing/2014/main" id="{E92C25DE-3212-41A3-AB86-0B8FBF215A5A}"/>
                </a:ext>
              </a:extLst>
            </p:cNvPr>
            <p:cNvSpPr/>
            <p:nvPr/>
          </p:nvSpPr>
          <p:spPr bwMode="auto">
            <a:xfrm>
              <a:off x="7988815" y="3578433"/>
              <a:ext cx="661378" cy="621253"/>
            </a:xfrm>
            <a:custGeom>
              <a:avLst/>
              <a:gdLst>
                <a:gd name="T0" fmla="*/ 0 w 230"/>
                <a:gd name="T1" fmla="*/ 216 h 216"/>
                <a:gd name="T2" fmla="*/ 91 w 230"/>
                <a:gd name="T3" fmla="*/ 0 h 216"/>
                <a:gd name="T4" fmla="*/ 94 w 230"/>
                <a:gd name="T5" fmla="*/ 0 h 216"/>
                <a:gd name="T6" fmla="*/ 230 w 230"/>
                <a:gd name="T7" fmla="*/ 188 h 216"/>
                <a:gd name="T8" fmla="*/ 230 w 230"/>
                <a:gd name="T9" fmla="*/ 192 h 216"/>
                <a:gd name="T10" fmla="*/ 0 w 230"/>
                <a:gd name="T11" fmla="*/ 216 h 216"/>
                <a:gd name="T12" fmla="*/ 95 w 230"/>
                <a:gd name="T13" fmla="*/ 9 h 216"/>
                <a:gd name="T14" fmla="*/ 13 w 230"/>
                <a:gd name="T15" fmla="*/ 206 h 216"/>
                <a:gd name="T16" fmla="*/ 222 w 230"/>
                <a:gd name="T17" fmla="*/ 184 h 216"/>
                <a:gd name="T18" fmla="*/ 95 w 230"/>
                <a:gd name="T19" fmla="*/ 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16">
                  <a:moveTo>
                    <a:pt x="0" y="216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1"/>
                    <a:pt x="230" y="36"/>
                    <a:pt x="230" y="188"/>
                  </a:cubicBezTo>
                  <a:cubicBezTo>
                    <a:pt x="230" y="192"/>
                    <a:pt x="230" y="192"/>
                    <a:pt x="230" y="192"/>
                  </a:cubicBezTo>
                  <a:lnTo>
                    <a:pt x="0" y="216"/>
                  </a:lnTo>
                  <a:close/>
                  <a:moveTo>
                    <a:pt x="95" y="9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20" y="53"/>
                    <a:pt x="116" y="15"/>
                    <a:pt x="95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ḻîdè">
              <a:extLst>
                <a:ext uri="{FF2B5EF4-FFF2-40B4-BE49-F238E27FC236}">
                  <a16:creationId xmlns:a16="http://schemas.microsoft.com/office/drawing/2014/main" id="{FD244C6A-05F7-4E6A-98C8-3DB3D6E34A0D}"/>
                </a:ext>
              </a:extLst>
            </p:cNvPr>
            <p:cNvSpPr/>
            <p:nvPr/>
          </p:nvSpPr>
          <p:spPr bwMode="auto">
            <a:xfrm>
              <a:off x="7414606" y="3592270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0 w 412"/>
                <a:gd name="T3" fmla="*/ 206 h 412"/>
                <a:gd name="T4" fmla="*/ 206 w 412"/>
                <a:gd name="T5" fmla="*/ 0 h 412"/>
                <a:gd name="T6" fmla="*/ 278 w 412"/>
                <a:gd name="T7" fmla="*/ 13 h 412"/>
                <a:gd name="T8" fmla="*/ 282 w 412"/>
                <a:gd name="T9" fmla="*/ 14 h 412"/>
                <a:gd name="T10" fmla="*/ 197 w 412"/>
                <a:gd name="T11" fmla="*/ 216 h 412"/>
                <a:gd name="T12" fmla="*/ 412 w 412"/>
                <a:gd name="T13" fmla="*/ 194 h 412"/>
                <a:gd name="T14" fmla="*/ 412 w 412"/>
                <a:gd name="T15" fmla="*/ 198 h 412"/>
                <a:gd name="T16" fmla="*/ 412 w 412"/>
                <a:gd name="T17" fmla="*/ 206 h 412"/>
                <a:gd name="T18" fmla="*/ 206 w 412"/>
                <a:gd name="T19" fmla="*/ 412 h 412"/>
                <a:gd name="T20" fmla="*/ 206 w 412"/>
                <a:gd name="T21" fmla="*/ 8 h 412"/>
                <a:gd name="T22" fmla="*/ 8 w 412"/>
                <a:gd name="T23" fmla="*/ 206 h 412"/>
                <a:gd name="T24" fmla="*/ 206 w 412"/>
                <a:gd name="T25" fmla="*/ 404 h 412"/>
                <a:gd name="T26" fmla="*/ 404 w 412"/>
                <a:gd name="T27" fmla="*/ 206 h 412"/>
                <a:gd name="T28" fmla="*/ 404 w 412"/>
                <a:gd name="T29" fmla="*/ 202 h 412"/>
                <a:gd name="T30" fmla="*/ 184 w 412"/>
                <a:gd name="T31" fmla="*/ 226 h 412"/>
                <a:gd name="T32" fmla="*/ 271 w 412"/>
                <a:gd name="T33" fmla="*/ 19 h 412"/>
                <a:gd name="T34" fmla="*/ 206 w 412"/>
                <a:gd name="T3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93" y="412"/>
                    <a:pt x="0" y="320"/>
                    <a:pt x="0" y="206"/>
                  </a:cubicBezTo>
                  <a:cubicBezTo>
                    <a:pt x="0" y="93"/>
                    <a:pt x="93" y="0"/>
                    <a:pt x="206" y="0"/>
                  </a:cubicBezTo>
                  <a:cubicBezTo>
                    <a:pt x="231" y="0"/>
                    <a:pt x="255" y="4"/>
                    <a:pt x="278" y="13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197" y="216"/>
                    <a:pt x="197" y="216"/>
                    <a:pt x="197" y="216"/>
                  </a:cubicBezTo>
                  <a:cubicBezTo>
                    <a:pt x="412" y="194"/>
                    <a:pt x="412" y="194"/>
                    <a:pt x="412" y="194"/>
                  </a:cubicBezTo>
                  <a:cubicBezTo>
                    <a:pt x="412" y="198"/>
                    <a:pt x="412" y="198"/>
                    <a:pt x="412" y="198"/>
                  </a:cubicBezTo>
                  <a:cubicBezTo>
                    <a:pt x="412" y="201"/>
                    <a:pt x="412" y="203"/>
                    <a:pt x="412" y="206"/>
                  </a:cubicBezTo>
                  <a:cubicBezTo>
                    <a:pt x="412" y="320"/>
                    <a:pt x="320" y="412"/>
                    <a:pt x="206" y="412"/>
                  </a:cubicBezTo>
                  <a:close/>
                  <a:moveTo>
                    <a:pt x="206" y="8"/>
                  </a:moveTo>
                  <a:cubicBezTo>
                    <a:pt x="97" y="8"/>
                    <a:pt x="8" y="97"/>
                    <a:pt x="8" y="206"/>
                  </a:cubicBezTo>
                  <a:cubicBezTo>
                    <a:pt x="8" y="315"/>
                    <a:pt x="9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205"/>
                    <a:pt x="404" y="204"/>
                    <a:pt x="404" y="202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50" y="12"/>
                    <a:pt x="229" y="8"/>
                    <a:pt x="20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śľîďê">
              <a:extLst>
                <a:ext uri="{FF2B5EF4-FFF2-40B4-BE49-F238E27FC236}">
                  <a16:creationId xmlns:a16="http://schemas.microsoft.com/office/drawing/2014/main" id="{3CFF9F7D-FF01-4FAD-9C3F-AB356B366C79}"/>
                </a:ext>
              </a:extLst>
            </p:cNvPr>
            <p:cNvSpPr/>
            <p:nvPr/>
          </p:nvSpPr>
          <p:spPr bwMode="auto">
            <a:xfrm>
              <a:off x="6931717" y="2299953"/>
              <a:ext cx="1198229" cy="662762"/>
            </a:xfrm>
            <a:custGeom>
              <a:avLst/>
              <a:gdLst>
                <a:gd name="T0" fmla="*/ 179 w 417"/>
                <a:gd name="T1" fmla="*/ 231 h 231"/>
                <a:gd name="T2" fmla="*/ 97 w 417"/>
                <a:gd name="T3" fmla="*/ 214 h 231"/>
                <a:gd name="T4" fmla="*/ 68 w 417"/>
                <a:gd name="T5" fmla="*/ 221 h 231"/>
                <a:gd name="T6" fmla="*/ 0 w 417"/>
                <a:gd name="T7" fmla="*/ 152 h 231"/>
                <a:gd name="T8" fmla="*/ 65 w 417"/>
                <a:gd name="T9" fmla="*/ 84 h 231"/>
                <a:gd name="T10" fmla="*/ 160 w 417"/>
                <a:gd name="T11" fmla="*/ 0 h 231"/>
                <a:gd name="T12" fmla="*/ 248 w 417"/>
                <a:gd name="T13" fmla="*/ 57 h 231"/>
                <a:gd name="T14" fmla="*/ 281 w 417"/>
                <a:gd name="T15" fmla="*/ 50 h 231"/>
                <a:gd name="T16" fmla="*/ 346 w 417"/>
                <a:gd name="T17" fmla="*/ 83 h 231"/>
                <a:gd name="T18" fmla="*/ 351 w 417"/>
                <a:gd name="T19" fmla="*/ 83 h 231"/>
                <a:gd name="T20" fmla="*/ 417 w 417"/>
                <a:gd name="T21" fmla="*/ 149 h 231"/>
                <a:gd name="T22" fmla="*/ 351 w 417"/>
                <a:gd name="T23" fmla="*/ 215 h 231"/>
                <a:gd name="T24" fmla="*/ 312 w 417"/>
                <a:gd name="T25" fmla="*/ 202 h 231"/>
                <a:gd name="T26" fmla="*/ 281 w 417"/>
                <a:gd name="T27" fmla="*/ 209 h 231"/>
                <a:gd name="T28" fmla="*/ 271 w 417"/>
                <a:gd name="T29" fmla="*/ 208 h 231"/>
                <a:gd name="T30" fmla="*/ 179 w 417"/>
                <a:gd name="T31" fmla="*/ 231 h 231"/>
                <a:gd name="T32" fmla="*/ 97 w 417"/>
                <a:gd name="T33" fmla="*/ 205 h 231"/>
                <a:gd name="T34" fmla="*/ 99 w 417"/>
                <a:gd name="T35" fmla="*/ 206 h 231"/>
                <a:gd name="T36" fmla="*/ 179 w 417"/>
                <a:gd name="T37" fmla="*/ 223 h 231"/>
                <a:gd name="T38" fmla="*/ 267 w 417"/>
                <a:gd name="T39" fmla="*/ 201 h 231"/>
                <a:gd name="T40" fmla="*/ 269 w 417"/>
                <a:gd name="T41" fmla="*/ 200 h 231"/>
                <a:gd name="T42" fmla="*/ 270 w 417"/>
                <a:gd name="T43" fmla="*/ 200 h 231"/>
                <a:gd name="T44" fmla="*/ 281 w 417"/>
                <a:gd name="T45" fmla="*/ 201 h 231"/>
                <a:gd name="T46" fmla="*/ 311 w 417"/>
                <a:gd name="T47" fmla="*/ 194 h 231"/>
                <a:gd name="T48" fmla="*/ 313 w 417"/>
                <a:gd name="T49" fmla="*/ 193 h 231"/>
                <a:gd name="T50" fmla="*/ 315 w 417"/>
                <a:gd name="T51" fmla="*/ 195 h 231"/>
                <a:gd name="T52" fmla="*/ 351 w 417"/>
                <a:gd name="T53" fmla="*/ 207 h 231"/>
                <a:gd name="T54" fmla="*/ 409 w 417"/>
                <a:gd name="T55" fmla="*/ 149 h 231"/>
                <a:gd name="T56" fmla="*/ 351 w 417"/>
                <a:gd name="T57" fmla="*/ 91 h 231"/>
                <a:gd name="T58" fmla="*/ 344 w 417"/>
                <a:gd name="T59" fmla="*/ 91 h 231"/>
                <a:gd name="T60" fmla="*/ 342 w 417"/>
                <a:gd name="T61" fmla="*/ 92 h 231"/>
                <a:gd name="T62" fmla="*/ 340 w 417"/>
                <a:gd name="T63" fmla="*/ 89 h 231"/>
                <a:gd name="T64" fmla="*/ 281 w 417"/>
                <a:gd name="T65" fmla="*/ 58 h 231"/>
                <a:gd name="T66" fmla="*/ 248 w 417"/>
                <a:gd name="T67" fmla="*/ 66 h 231"/>
                <a:gd name="T68" fmla="*/ 244 w 417"/>
                <a:gd name="T69" fmla="*/ 68 h 231"/>
                <a:gd name="T70" fmla="*/ 242 w 417"/>
                <a:gd name="T71" fmla="*/ 64 h 231"/>
                <a:gd name="T72" fmla="*/ 160 w 417"/>
                <a:gd name="T73" fmla="*/ 8 h 231"/>
                <a:gd name="T74" fmla="*/ 73 w 417"/>
                <a:gd name="T75" fmla="*/ 88 h 231"/>
                <a:gd name="T76" fmla="*/ 72 w 417"/>
                <a:gd name="T77" fmla="*/ 92 h 231"/>
                <a:gd name="T78" fmla="*/ 68 w 417"/>
                <a:gd name="T79" fmla="*/ 92 h 231"/>
                <a:gd name="T80" fmla="*/ 8 w 417"/>
                <a:gd name="T81" fmla="*/ 152 h 231"/>
                <a:gd name="T82" fmla="*/ 68 w 417"/>
                <a:gd name="T83" fmla="*/ 213 h 231"/>
                <a:gd name="T84" fmla="*/ 95 w 417"/>
                <a:gd name="T85" fmla="*/ 206 h 231"/>
                <a:gd name="T86" fmla="*/ 97 w 417"/>
                <a:gd name="T87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231">
                  <a:moveTo>
                    <a:pt x="179" y="231"/>
                  </a:moveTo>
                  <a:cubicBezTo>
                    <a:pt x="148" y="231"/>
                    <a:pt x="118" y="225"/>
                    <a:pt x="97" y="214"/>
                  </a:cubicBezTo>
                  <a:cubicBezTo>
                    <a:pt x="88" y="218"/>
                    <a:pt x="78" y="221"/>
                    <a:pt x="68" y="221"/>
                  </a:cubicBezTo>
                  <a:cubicBezTo>
                    <a:pt x="31" y="221"/>
                    <a:pt x="0" y="190"/>
                    <a:pt x="0" y="152"/>
                  </a:cubicBezTo>
                  <a:cubicBezTo>
                    <a:pt x="0" y="116"/>
                    <a:pt x="29" y="86"/>
                    <a:pt x="65" y="84"/>
                  </a:cubicBezTo>
                  <a:cubicBezTo>
                    <a:pt x="71" y="36"/>
                    <a:pt x="111" y="0"/>
                    <a:pt x="160" y="0"/>
                  </a:cubicBezTo>
                  <a:cubicBezTo>
                    <a:pt x="198" y="0"/>
                    <a:pt x="232" y="22"/>
                    <a:pt x="248" y="57"/>
                  </a:cubicBezTo>
                  <a:cubicBezTo>
                    <a:pt x="258" y="52"/>
                    <a:pt x="269" y="50"/>
                    <a:pt x="281" y="50"/>
                  </a:cubicBezTo>
                  <a:cubicBezTo>
                    <a:pt x="307" y="50"/>
                    <a:pt x="331" y="62"/>
                    <a:pt x="346" y="83"/>
                  </a:cubicBezTo>
                  <a:cubicBezTo>
                    <a:pt x="348" y="83"/>
                    <a:pt x="349" y="83"/>
                    <a:pt x="351" y="83"/>
                  </a:cubicBezTo>
                  <a:cubicBezTo>
                    <a:pt x="388" y="83"/>
                    <a:pt x="417" y="113"/>
                    <a:pt x="417" y="149"/>
                  </a:cubicBezTo>
                  <a:cubicBezTo>
                    <a:pt x="417" y="186"/>
                    <a:pt x="388" y="215"/>
                    <a:pt x="351" y="215"/>
                  </a:cubicBezTo>
                  <a:cubicBezTo>
                    <a:pt x="337" y="215"/>
                    <a:pt x="323" y="211"/>
                    <a:pt x="312" y="202"/>
                  </a:cubicBezTo>
                  <a:cubicBezTo>
                    <a:pt x="302" y="207"/>
                    <a:pt x="292" y="209"/>
                    <a:pt x="281" y="209"/>
                  </a:cubicBezTo>
                  <a:cubicBezTo>
                    <a:pt x="278" y="209"/>
                    <a:pt x="274" y="209"/>
                    <a:pt x="271" y="208"/>
                  </a:cubicBezTo>
                  <a:cubicBezTo>
                    <a:pt x="249" y="223"/>
                    <a:pt x="215" y="231"/>
                    <a:pt x="179" y="231"/>
                  </a:cubicBezTo>
                  <a:close/>
                  <a:moveTo>
                    <a:pt x="97" y="205"/>
                  </a:moveTo>
                  <a:cubicBezTo>
                    <a:pt x="99" y="206"/>
                    <a:pt x="99" y="206"/>
                    <a:pt x="99" y="206"/>
                  </a:cubicBezTo>
                  <a:cubicBezTo>
                    <a:pt x="119" y="217"/>
                    <a:pt x="148" y="223"/>
                    <a:pt x="179" y="223"/>
                  </a:cubicBezTo>
                  <a:cubicBezTo>
                    <a:pt x="214" y="223"/>
                    <a:pt x="247" y="215"/>
                    <a:pt x="267" y="201"/>
                  </a:cubicBezTo>
                  <a:cubicBezTo>
                    <a:pt x="269" y="200"/>
                    <a:pt x="269" y="200"/>
                    <a:pt x="269" y="200"/>
                  </a:cubicBezTo>
                  <a:cubicBezTo>
                    <a:pt x="270" y="200"/>
                    <a:pt x="270" y="200"/>
                    <a:pt x="270" y="200"/>
                  </a:cubicBezTo>
                  <a:cubicBezTo>
                    <a:pt x="274" y="201"/>
                    <a:pt x="278" y="201"/>
                    <a:pt x="281" y="201"/>
                  </a:cubicBezTo>
                  <a:cubicBezTo>
                    <a:pt x="291" y="201"/>
                    <a:pt x="301" y="199"/>
                    <a:pt x="311" y="194"/>
                  </a:cubicBezTo>
                  <a:cubicBezTo>
                    <a:pt x="313" y="193"/>
                    <a:pt x="313" y="193"/>
                    <a:pt x="313" y="193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25" y="203"/>
                    <a:pt x="338" y="207"/>
                    <a:pt x="351" y="207"/>
                  </a:cubicBezTo>
                  <a:cubicBezTo>
                    <a:pt x="383" y="207"/>
                    <a:pt x="409" y="181"/>
                    <a:pt x="409" y="149"/>
                  </a:cubicBezTo>
                  <a:cubicBezTo>
                    <a:pt x="409" y="117"/>
                    <a:pt x="383" y="91"/>
                    <a:pt x="351" y="91"/>
                  </a:cubicBezTo>
                  <a:cubicBezTo>
                    <a:pt x="349" y="91"/>
                    <a:pt x="347" y="91"/>
                    <a:pt x="344" y="91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27" y="70"/>
                    <a:pt x="305" y="58"/>
                    <a:pt x="281" y="58"/>
                  </a:cubicBezTo>
                  <a:cubicBezTo>
                    <a:pt x="269" y="58"/>
                    <a:pt x="258" y="61"/>
                    <a:pt x="248" y="6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29" y="30"/>
                    <a:pt x="197" y="8"/>
                    <a:pt x="160" y="8"/>
                  </a:cubicBezTo>
                  <a:cubicBezTo>
                    <a:pt x="114" y="8"/>
                    <a:pt x="77" y="43"/>
                    <a:pt x="73" y="8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35" y="92"/>
                    <a:pt x="8" y="119"/>
                    <a:pt x="8" y="152"/>
                  </a:cubicBezTo>
                  <a:cubicBezTo>
                    <a:pt x="8" y="185"/>
                    <a:pt x="35" y="213"/>
                    <a:pt x="68" y="213"/>
                  </a:cubicBezTo>
                  <a:cubicBezTo>
                    <a:pt x="78" y="213"/>
                    <a:pt x="87" y="210"/>
                    <a:pt x="95" y="206"/>
                  </a:cubicBezTo>
                  <a:lnTo>
                    <a:pt x="97" y="2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1íḓé">
              <a:extLst>
                <a:ext uri="{FF2B5EF4-FFF2-40B4-BE49-F238E27FC236}">
                  <a16:creationId xmlns:a16="http://schemas.microsoft.com/office/drawing/2014/main" id="{B597BB23-8D71-4BAC-95DB-1A83FDC6F034}"/>
                </a:ext>
              </a:extLst>
            </p:cNvPr>
            <p:cNvSpPr/>
            <p:nvPr/>
          </p:nvSpPr>
          <p:spPr bwMode="auto">
            <a:xfrm>
              <a:off x="3808850" y="2097942"/>
              <a:ext cx="2176460" cy="2211051"/>
            </a:xfrm>
            <a:custGeom>
              <a:avLst/>
              <a:gdLst>
                <a:gd name="T0" fmla="*/ 663 w 1573"/>
                <a:gd name="T1" fmla="*/ 1598 h 1598"/>
                <a:gd name="T2" fmla="*/ 659 w 1573"/>
                <a:gd name="T3" fmla="*/ 1591 h 1598"/>
                <a:gd name="T4" fmla="*/ 0 w 1573"/>
                <a:gd name="T5" fmla="*/ 403 h 1598"/>
                <a:gd name="T6" fmla="*/ 725 w 1573"/>
                <a:gd name="T7" fmla="*/ 0 h 1598"/>
                <a:gd name="T8" fmla="*/ 1008 w 1573"/>
                <a:gd name="T9" fmla="*/ 77 h 1598"/>
                <a:gd name="T10" fmla="*/ 1010 w 1573"/>
                <a:gd name="T11" fmla="*/ 79 h 1598"/>
                <a:gd name="T12" fmla="*/ 1573 w 1573"/>
                <a:gd name="T13" fmla="*/ 1095 h 1598"/>
                <a:gd name="T14" fmla="*/ 663 w 1573"/>
                <a:gd name="T15" fmla="*/ 1598 h 1598"/>
                <a:gd name="T16" fmla="*/ 23 w 1573"/>
                <a:gd name="T17" fmla="*/ 409 h 1598"/>
                <a:gd name="T18" fmla="*/ 671 w 1573"/>
                <a:gd name="T19" fmla="*/ 1577 h 1598"/>
                <a:gd name="T20" fmla="*/ 1550 w 1573"/>
                <a:gd name="T21" fmla="*/ 1087 h 1598"/>
                <a:gd name="T22" fmla="*/ 998 w 1573"/>
                <a:gd name="T23" fmla="*/ 92 h 1598"/>
                <a:gd name="T24" fmla="*/ 728 w 1573"/>
                <a:gd name="T25" fmla="*/ 19 h 1598"/>
                <a:gd name="T26" fmla="*/ 23 w 1573"/>
                <a:gd name="T27" fmla="*/ 409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3" h="1598">
                  <a:moveTo>
                    <a:pt x="663" y="1598"/>
                  </a:moveTo>
                  <a:lnTo>
                    <a:pt x="659" y="1591"/>
                  </a:lnTo>
                  <a:lnTo>
                    <a:pt x="0" y="403"/>
                  </a:lnTo>
                  <a:lnTo>
                    <a:pt x="725" y="0"/>
                  </a:lnTo>
                  <a:lnTo>
                    <a:pt x="1008" y="77"/>
                  </a:lnTo>
                  <a:lnTo>
                    <a:pt x="1010" y="79"/>
                  </a:lnTo>
                  <a:lnTo>
                    <a:pt x="1573" y="1095"/>
                  </a:lnTo>
                  <a:lnTo>
                    <a:pt x="663" y="1598"/>
                  </a:lnTo>
                  <a:close/>
                  <a:moveTo>
                    <a:pt x="23" y="409"/>
                  </a:moveTo>
                  <a:lnTo>
                    <a:pt x="671" y="1577"/>
                  </a:lnTo>
                  <a:lnTo>
                    <a:pt x="1550" y="1087"/>
                  </a:lnTo>
                  <a:lnTo>
                    <a:pt x="998" y="92"/>
                  </a:lnTo>
                  <a:lnTo>
                    <a:pt x="728" y="19"/>
                  </a:lnTo>
                  <a:lnTo>
                    <a:pt x="23" y="40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ṥlîdè">
              <a:extLst>
                <a:ext uri="{FF2B5EF4-FFF2-40B4-BE49-F238E27FC236}">
                  <a16:creationId xmlns:a16="http://schemas.microsoft.com/office/drawing/2014/main" id="{859CC321-0E7F-4602-BFAC-BBE0E4C7A449}"/>
                </a:ext>
              </a:extLst>
            </p:cNvPr>
            <p:cNvSpPr/>
            <p:nvPr/>
          </p:nvSpPr>
          <p:spPr bwMode="auto">
            <a:xfrm>
              <a:off x="4792616" y="2095175"/>
              <a:ext cx="422009" cy="272577"/>
            </a:xfrm>
            <a:custGeom>
              <a:avLst/>
              <a:gdLst>
                <a:gd name="T0" fmla="*/ 108 w 305"/>
                <a:gd name="T1" fmla="*/ 197 h 197"/>
                <a:gd name="T2" fmla="*/ 0 w 305"/>
                <a:gd name="T3" fmla="*/ 0 h 197"/>
                <a:gd name="T4" fmla="*/ 305 w 305"/>
                <a:gd name="T5" fmla="*/ 87 h 197"/>
                <a:gd name="T6" fmla="*/ 108 w 305"/>
                <a:gd name="T7" fmla="*/ 197 h 197"/>
                <a:gd name="T8" fmla="*/ 33 w 305"/>
                <a:gd name="T9" fmla="*/ 27 h 197"/>
                <a:gd name="T10" fmla="*/ 114 w 305"/>
                <a:gd name="T11" fmla="*/ 175 h 197"/>
                <a:gd name="T12" fmla="*/ 262 w 305"/>
                <a:gd name="T13" fmla="*/ 94 h 197"/>
                <a:gd name="T14" fmla="*/ 33 w 305"/>
                <a:gd name="T1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97">
                  <a:moveTo>
                    <a:pt x="108" y="197"/>
                  </a:moveTo>
                  <a:lnTo>
                    <a:pt x="0" y="0"/>
                  </a:lnTo>
                  <a:lnTo>
                    <a:pt x="305" y="87"/>
                  </a:lnTo>
                  <a:lnTo>
                    <a:pt x="108" y="197"/>
                  </a:lnTo>
                  <a:close/>
                  <a:moveTo>
                    <a:pt x="33" y="27"/>
                  </a:moveTo>
                  <a:lnTo>
                    <a:pt x="114" y="175"/>
                  </a:lnTo>
                  <a:lnTo>
                    <a:pt x="262" y="94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ļïḑè">
              <a:extLst>
                <a:ext uri="{FF2B5EF4-FFF2-40B4-BE49-F238E27FC236}">
                  <a16:creationId xmlns:a16="http://schemas.microsoft.com/office/drawing/2014/main" id="{61EC617A-2C21-49F5-81E6-4A5D79F7612D}"/>
                </a:ext>
              </a:extLst>
            </p:cNvPr>
            <p:cNvSpPr/>
            <p:nvPr/>
          </p:nvSpPr>
          <p:spPr bwMode="auto">
            <a:xfrm>
              <a:off x="3987339" y="2679070"/>
              <a:ext cx="612951" cy="891062"/>
            </a:xfrm>
            <a:custGeom>
              <a:avLst/>
              <a:gdLst>
                <a:gd name="T0" fmla="*/ 318 w 443"/>
                <a:gd name="T1" fmla="*/ 644 h 644"/>
                <a:gd name="T2" fmla="*/ 0 w 443"/>
                <a:gd name="T3" fmla="*/ 68 h 644"/>
                <a:gd name="T4" fmla="*/ 123 w 443"/>
                <a:gd name="T5" fmla="*/ 0 h 644"/>
                <a:gd name="T6" fmla="*/ 443 w 443"/>
                <a:gd name="T7" fmla="*/ 575 h 644"/>
                <a:gd name="T8" fmla="*/ 318 w 443"/>
                <a:gd name="T9" fmla="*/ 644 h 644"/>
                <a:gd name="T10" fmla="*/ 23 w 443"/>
                <a:gd name="T11" fmla="*/ 75 h 644"/>
                <a:gd name="T12" fmla="*/ 324 w 443"/>
                <a:gd name="T13" fmla="*/ 621 h 644"/>
                <a:gd name="T14" fmla="*/ 420 w 443"/>
                <a:gd name="T15" fmla="*/ 567 h 644"/>
                <a:gd name="T16" fmla="*/ 117 w 443"/>
                <a:gd name="T17" fmla="*/ 23 h 644"/>
                <a:gd name="T18" fmla="*/ 23 w 443"/>
                <a:gd name="T19" fmla="*/ 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644">
                  <a:moveTo>
                    <a:pt x="318" y="644"/>
                  </a:moveTo>
                  <a:lnTo>
                    <a:pt x="0" y="68"/>
                  </a:lnTo>
                  <a:lnTo>
                    <a:pt x="123" y="0"/>
                  </a:lnTo>
                  <a:lnTo>
                    <a:pt x="443" y="575"/>
                  </a:lnTo>
                  <a:lnTo>
                    <a:pt x="318" y="644"/>
                  </a:lnTo>
                  <a:close/>
                  <a:moveTo>
                    <a:pt x="23" y="75"/>
                  </a:moveTo>
                  <a:lnTo>
                    <a:pt x="324" y="621"/>
                  </a:lnTo>
                  <a:lnTo>
                    <a:pt x="420" y="567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ŝlïdê">
              <a:extLst>
                <a:ext uri="{FF2B5EF4-FFF2-40B4-BE49-F238E27FC236}">
                  <a16:creationId xmlns:a16="http://schemas.microsoft.com/office/drawing/2014/main" id="{B224D0EF-8ACF-4542-B415-84FE86188917}"/>
                </a:ext>
              </a:extLst>
            </p:cNvPr>
            <p:cNvSpPr/>
            <p:nvPr/>
          </p:nvSpPr>
          <p:spPr bwMode="auto">
            <a:xfrm>
              <a:off x="4208721" y="2652781"/>
              <a:ext cx="570058" cy="816345"/>
            </a:xfrm>
            <a:custGeom>
              <a:avLst/>
              <a:gdLst>
                <a:gd name="T0" fmla="*/ 289 w 412"/>
                <a:gd name="T1" fmla="*/ 590 h 590"/>
                <a:gd name="T2" fmla="*/ 0 w 412"/>
                <a:gd name="T3" fmla="*/ 69 h 590"/>
                <a:gd name="T4" fmla="*/ 123 w 412"/>
                <a:gd name="T5" fmla="*/ 0 h 590"/>
                <a:gd name="T6" fmla="*/ 412 w 412"/>
                <a:gd name="T7" fmla="*/ 521 h 590"/>
                <a:gd name="T8" fmla="*/ 289 w 412"/>
                <a:gd name="T9" fmla="*/ 590 h 590"/>
                <a:gd name="T10" fmla="*/ 23 w 412"/>
                <a:gd name="T11" fmla="*/ 75 h 590"/>
                <a:gd name="T12" fmla="*/ 295 w 412"/>
                <a:gd name="T13" fmla="*/ 567 h 590"/>
                <a:gd name="T14" fmla="*/ 391 w 412"/>
                <a:gd name="T15" fmla="*/ 513 h 590"/>
                <a:gd name="T16" fmla="*/ 117 w 412"/>
                <a:gd name="T17" fmla="*/ 23 h 590"/>
                <a:gd name="T18" fmla="*/ 23 w 412"/>
                <a:gd name="T19" fmla="*/ 7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590">
                  <a:moveTo>
                    <a:pt x="289" y="590"/>
                  </a:moveTo>
                  <a:lnTo>
                    <a:pt x="0" y="69"/>
                  </a:lnTo>
                  <a:lnTo>
                    <a:pt x="123" y="0"/>
                  </a:lnTo>
                  <a:lnTo>
                    <a:pt x="412" y="521"/>
                  </a:lnTo>
                  <a:lnTo>
                    <a:pt x="289" y="590"/>
                  </a:lnTo>
                  <a:close/>
                  <a:moveTo>
                    <a:pt x="23" y="75"/>
                  </a:moveTo>
                  <a:lnTo>
                    <a:pt x="295" y="567"/>
                  </a:lnTo>
                  <a:lnTo>
                    <a:pt x="391" y="513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ḓe">
              <a:extLst>
                <a:ext uri="{FF2B5EF4-FFF2-40B4-BE49-F238E27FC236}">
                  <a16:creationId xmlns:a16="http://schemas.microsoft.com/office/drawing/2014/main" id="{AB51BE46-F1C2-4E1E-971B-DD2B53E761F9}"/>
                </a:ext>
              </a:extLst>
            </p:cNvPr>
            <p:cNvSpPr/>
            <p:nvPr/>
          </p:nvSpPr>
          <p:spPr bwMode="auto">
            <a:xfrm>
              <a:off x="4416267" y="2598819"/>
              <a:ext cx="542385" cy="769302"/>
            </a:xfrm>
            <a:custGeom>
              <a:avLst/>
              <a:gdLst>
                <a:gd name="T0" fmla="*/ 270 w 392"/>
                <a:gd name="T1" fmla="*/ 556 h 556"/>
                <a:gd name="T2" fmla="*/ 0 w 392"/>
                <a:gd name="T3" fmla="*/ 68 h 556"/>
                <a:gd name="T4" fmla="*/ 122 w 392"/>
                <a:gd name="T5" fmla="*/ 0 h 556"/>
                <a:gd name="T6" fmla="*/ 392 w 392"/>
                <a:gd name="T7" fmla="*/ 488 h 556"/>
                <a:gd name="T8" fmla="*/ 270 w 392"/>
                <a:gd name="T9" fmla="*/ 556 h 556"/>
                <a:gd name="T10" fmla="*/ 23 w 392"/>
                <a:gd name="T11" fmla="*/ 74 h 556"/>
                <a:gd name="T12" fmla="*/ 276 w 392"/>
                <a:gd name="T13" fmla="*/ 533 h 556"/>
                <a:gd name="T14" fmla="*/ 372 w 392"/>
                <a:gd name="T15" fmla="*/ 481 h 556"/>
                <a:gd name="T16" fmla="*/ 116 w 392"/>
                <a:gd name="T17" fmla="*/ 22 h 556"/>
                <a:gd name="T18" fmla="*/ 23 w 392"/>
                <a:gd name="T19" fmla="*/ 7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" h="556">
                  <a:moveTo>
                    <a:pt x="270" y="556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92" y="488"/>
                  </a:lnTo>
                  <a:lnTo>
                    <a:pt x="270" y="556"/>
                  </a:lnTo>
                  <a:close/>
                  <a:moveTo>
                    <a:pt x="23" y="74"/>
                  </a:moveTo>
                  <a:lnTo>
                    <a:pt x="276" y="533"/>
                  </a:lnTo>
                  <a:lnTo>
                    <a:pt x="372" y="481"/>
                  </a:lnTo>
                  <a:lnTo>
                    <a:pt x="116" y="22"/>
                  </a:lnTo>
                  <a:lnTo>
                    <a:pt x="23" y="7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ḻíḑe">
              <a:extLst>
                <a:ext uri="{FF2B5EF4-FFF2-40B4-BE49-F238E27FC236}">
                  <a16:creationId xmlns:a16="http://schemas.microsoft.com/office/drawing/2014/main" id="{02BA5A37-BEAD-4DA5-8ECC-8FD93D1C0B11}"/>
                </a:ext>
              </a:extLst>
            </p:cNvPr>
            <p:cNvSpPr/>
            <p:nvPr/>
          </p:nvSpPr>
          <p:spPr bwMode="auto">
            <a:xfrm>
              <a:off x="4637648" y="2569763"/>
              <a:ext cx="505028" cy="698737"/>
            </a:xfrm>
            <a:custGeom>
              <a:avLst/>
              <a:gdLst>
                <a:gd name="T0" fmla="*/ 241 w 365"/>
                <a:gd name="T1" fmla="*/ 505 h 505"/>
                <a:gd name="T2" fmla="*/ 0 w 365"/>
                <a:gd name="T3" fmla="*/ 68 h 505"/>
                <a:gd name="T4" fmla="*/ 122 w 365"/>
                <a:gd name="T5" fmla="*/ 0 h 505"/>
                <a:gd name="T6" fmla="*/ 365 w 365"/>
                <a:gd name="T7" fmla="*/ 436 h 505"/>
                <a:gd name="T8" fmla="*/ 241 w 365"/>
                <a:gd name="T9" fmla="*/ 505 h 505"/>
                <a:gd name="T10" fmla="*/ 21 w 365"/>
                <a:gd name="T11" fmla="*/ 75 h 505"/>
                <a:gd name="T12" fmla="*/ 247 w 365"/>
                <a:gd name="T13" fmla="*/ 482 h 505"/>
                <a:gd name="T14" fmla="*/ 343 w 365"/>
                <a:gd name="T15" fmla="*/ 428 h 505"/>
                <a:gd name="T16" fmla="*/ 116 w 365"/>
                <a:gd name="T17" fmla="*/ 23 h 505"/>
                <a:gd name="T18" fmla="*/ 21 w 365"/>
                <a:gd name="T19" fmla="*/ 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505">
                  <a:moveTo>
                    <a:pt x="241" y="50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65" y="436"/>
                  </a:lnTo>
                  <a:lnTo>
                    <a:pt x="241" y="505"/>
                  </a:lnTo>
                  <a:close/>
                  <a:moveTo>
                    <a:pt x="21" y="75"/>
                  </a:moveTo>
                  <a:lnTo>
                    <a:pt x="247" y="482"/>
                  </a:lnTo>
                  <a:lnTo>
                    <a:pt x="343" y="428"/>
                  </a:lnTo>
                  <a:lnTo>
                    <a:pt x="116" y="23"/>
                  </a:lnTo>
                  <a:lnTo>
                    <a:pt x="21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ḻîdé">
              <a:extLst>
                <a:ext uri="{FF2B5EF4-FFF2-40B4-BE49-F238E27FC236}">
                  <a16:creationId xmlns:a16="http://schemas.microsoft.com/office/drawing/2014/main" id="{0BD8EA15-9EB7-42DD-AE99-BD331879C5E4}"/>
                </a:ext>
              </a:extLst>
            </p:cNvPr>
            <p:cNvSpPr/>
            <p:nvPr/>
          </p:nvSpPr>
          <p:spPr bwMode="auto">
            <a:xfrm>
              <a:off x="4861797" y="2535171"/>
              <a:ext cx="464902" cy="629555"/>
            </a:xfrm>
            <a:custGeom>
              <a:avLst/>
              <a:gdLst>
                <a:gd name="T0" fmla="*/ 214 w 336"/>
                <a:gd name="T1" fmla="*/ 455 h 455"/>
                <a:gd name="T2" fmla="*/ 0 w 336"/>
                <a:gd name="T3" fmla="*/ 68 h 455"/>
                <a:gd name="T4" fmla="*/ 122 w 336"/>
                <a:gd name="T5" fmla="*/ 0 h 455"/>
                <a:gd name="T6" fmla="*/ 336 w 336"/>
                <a:gd name="T7" fmla="*/ 386 h 455"/>
                <a:gd name="T8" fmla="*/ 214 w 336"/>
                <a:gd name="T9" fmla="*/ 455 h 455"/>
                <a:gd name="T10" fmla="*/ 23 w 336"/>
                <a:gd name="T11" fmla="*/ 77 h 455"/>
                <a:gd name="T12" fmla="*/ 220 w 336"/>
                <a:gd name="T13" fmla="*/ 432 h 455"/>
                <a:gd name="T14" fmla="*/ 313 w 336"/>
                <a:gd name="T15" fmla="*/ 380 h 455"/>
                <a:gd name="T16" fmla="*/ 116 w 336"/>
                <a:gd name="T17" fmla="*/ 23 h 455"/>
                <a:gd name="T18" fmla="*/ 23 w 336"/>
                <a:gd name="T19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55">
                  <a:moveTo>
                    <a:pt x="214" y="45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36" y="386"/>
                  </a:lnTo>
                  <a:lnTo>
                    <a:pt x="214" y="455"/>
                  </a:lnTo>
                  <a:close/>
                  <a:moveTo>
                    <a:pt x="23" y="77"/>
                  </a:moveTo>
                  <a:lnTo>
                    <a:pt x="220" y="432"/>
                  </a:lnTo>
                  <a:lnTo>
                    <a:pt x="313" y="380"/>
                  </a:lnTo>
                  <a:lnTo>
                    <a:pt x="116" y="23"/>
                  </a:lnTo>
                  <a:lnTo>
                    <a:pt x="23" y="7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1îḑe">
              <a:extLst>
                <a:ext uri="{FF2B5EF4-FFF2-40B4-BE49-F238E27FC236}">
                  <a16:creationId xmlns:a16="http://schemas.microsoft.com/office/drawing/2014/main" id="{F24945FC-707D-4607-8129-3591647A502D}"/>
                </a:ext>
              </a:extLst>
            </p:cNvPr>
            <p:cNvSpPr/>
            <p:nvPr/>
          </p:nvSpPr>
          <p:spPr bwMode="auto">
            <a:xfrm>
              <a:off x="4456392" y="3012526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8 h 509"/>
                <a:gd name="T8" fmla="*/ 37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8"/>
                  </a:lnTo>
                  <a:lnTo>
                    <a:pt x="37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ḷiḋè">
              <a:extLst>
                <a:ext uri="{FF2B5EF4-FFF2-40B4-BE49-F238E27FC236}">
                  <a16:creationId xmlns:a16="http://schemas.microsoft.com/office/drawing/2014/main" id="{90304318-4475-488A-8006-DE02DC96B687}"/>
                </a:ext>
              </a:extLst>
            </p:cNvPr>
            <p:cNvSpPr/>
            <p:nvPr/>
          </p:nvSpPr>
          <p:spPr bwMode="auto">
            <a:xfrm>
              <a:off x="4510354" y="3112148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9 h 509"/>
                <a:gd name="T4" fmla="*/ 792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9"/>
                  </a:lnTo>
                  <a:lnTo>
                    <a:pt x="792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ḻíḍé">
              <a:extLst>
                <a:ext uri="{FF2B5EF4-FFF2-40B4-BE49-F238E27FC236}">
                  <a16:creationId xmlns:a16="http://schemas.microsoft.com/office/drawing/2014/main" id="{F5C153C5-C123-400D-9E8E-2B7EB3EE28CD}"/>
                </a:ext>
              </a:extLst>
            </p:cNvPr>
            <p:cNvSpPr/>
            <p:nvPr/>
          </p:nvSpPr>
          <p:spPr bwMode="auto">
            <a:xfrm>
              <a:off x="4568466" y="3213153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9 h 509"/>
                <a:gd name="T8" fmla="*/ 37 w 829"/>
                <a:gd name="T9" fmla="*/ 509 h 509"/>
                <a:gd name="T10" fmla="*/ 23 w 829"/>
                <a:gd name="T11" fmla="*/ 445 h 509"/>
                <a:gd name="T12" fmla="*/ 44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9"/>
                  </a:lnTo>
                  <a:lnTo>
                    <a:pt x="37" y="509"/>
                  </a:lnTo>
                  <a:close/>
                  <a:moveTo>
                    <a:pt x="23" y="445"/>
                  </a:moveTo>
                  <a:lnTo>
                    <a:pt x="44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ḷiḓe">
              <a:extLst>
                <a:ext uri="{FF2B5EF4-FFF2-40B4-BE49-F238E27FC236}">
                  <a16:creationId xmlns:a16="http://schemas.microsoft.com/office/drawing/2014/main" id="{F9244DED-4060-4939-A909-EFF923F11D27}"/>
                </a:ext>
              </a:extLst>
            </p:cNvPr>
            <p:cNvSpPr/>
            <p:nvPr/>
          </p:nvSpPr>
          <p:spPr bwMode="auto">
            <a:xfrm>
              <a:off x="4622428" y="3314159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8 h 509"/>
                <a:gd name="T8" fmla="*/ 40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4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8"/>
                  </a:lnTo>
                  <a:lnTo>
                    <a:pt x="40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4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ṥľíḑè">
              <a:extLst>
                <a:ext uri="{FF2B5EF4-FFF2-40B4-BE49-F238E27FC236}">
                  <a16:creationId xmlns:a16="http://schemas.microsoft.com/office/drawing/2014/main" id="{4A8DC887-552B-479E-8243-A2CDA9775E0D}"/>
                </a:ext>
              </a:extLst>
            </p:cNvPr>
            <p:cNvSpPr/>
            <p:nvPr/>
          </p:nvSpPr>
          <p:spPr bwMode="auto">
            <a:xfrm>
              <a:off x="4677773" y="3415164"/>
              <a:ext cx="1147035" cy="702887"/>
            </a:xfrm>
            <a:custGeom>
              <a:avLst/>
              <a:gdLst>
                <a:gd name="T0" fmla="*/ 39 w 829"/>
                <a:gd name="T1" fmla="*/ 508 h 508"/>
                <a:gd name="T2" fmla="*/ 0 w 829"/>
                <a:gd name="T3" fmla="*/ 438 h 508"/>
                <a:gd name="T4" fmla="*/ 791 w 829"/>
                <a:gd name="T5" fmla="*/ 0 h 508"/>
                <a:gd name="T6" fmla="*/ 829 w 829"/>
                <a:gd name="T7" fmla="*/ 68 h 508"/>
                <a:gd name="T8" fmla="*/ 39 w 829"/>
                <a:gd name="T9" fmla="*/ 508 h 508"/>
                <a:gd name="T10" fmla="*/ 23 w 829"/>
                <a:gd name="T11" fmla="*/ 444 h 508"/>
                <a:gd name="T12" fmla="*/ 46 w 829"/>
                <a:gd name="T13" fmla="*/ 486 h 508"/>
                <a:gd name="T14" fmla="*/ 808 w 829"/>
                <a:gd name="T15" fmla="*/ 62 h 508"/>
                <a:gd name="T16" fmla="*/ 785 w 829"/>
                <a:gd name="T17" fmla="*/ 22 h 508"/>
                <a:gd name="T18" fmla="*/ 23 w 829"/>
                <a:gd name="T19" fmla="*/ 44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8">
                  <a:moveTo>
                    <a:pt x="39" y="508"/>
                  </a:moveTo>
                  <a:lnTo>
                    <a:pt x="0" y="438"/>
                  </a:lnTo>
                  <a:lnTo>
                    <a:pt x="791" y="0"/>
                  </a:lnTo>
                  <a:lnTo>
                    <a:pt x="829" y="68"/>
                  </a:lnTo>
                  <a:lnTo>
                    <a:pt x="39" y="508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8" y="62"/>
                  </a:lnTo>
                  <a:lnTo>
                    <a:pt x="785" y="22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ļïdè">
              <a:extLst>
                <a:ext uri="{FF2B5EF4-FFF2-40B4-BE49-F238E27FC236}">
                  <a16:creationId xmlns:a16="http://schemas.microsoft.com/office/drawing/2014/main" id="{559656D9-F681-4834-A8E5-EFE5B6DCC00D}"/>
                </a:ext>
              </a:extLst>
            </p:cNvPr>
            <p:cNvSpPr/>
            <p:nvPr/>
          </p:nvSpPr>
          <p:spPr bwMode="auto">
            <a:xfrm>
              <a:off x="4734503" y="3514786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$ľïḓê">
              <a:extLst>
                <a:ext uri="{FF2B5EF4-FFF2-40B4-BE49-F238E27FC236}">
                  <a16:creationId xmlns:a16="http://schemas.microsoft.com/office/drawing/2014/main" id="{0D821841-F584-4192-B867-BCC817AC6422}"/>
                </a:ext>
              </a:extLst>
            </p:cNvPr>
            <p:cNvSpPr/>
            <p:nvPr/>
          </p:nvSpPr>
          <p:spPr bwMode="auto">
            <a:xfrm>
              <a:off x="4861797" y="2871395"/>
              <a:ext cx="3001108" cy="1838853"/>
            </a:xfrm>
            <a:custGeom>
              <a:avLst/>
              <a:gdLst>
                <a:gd name="T0" fmla="*/ 1044 w 1044"/>
                <a:gd name="T1" fmla="*/ 640 h 640"/>
                <a:gd name="T2" fmla="*/ 0 w 1044"/>
                <a:gd name="T3" fmla="*/ 640 h 640"/>
                <a:gd name="T4" fmla="*/ 0 w 1044"/>
                <a:gd name="T5" fmla="*/ 49 h 640"/>
                <a:gd name="T6" fmla="*/ 48 w 1044"/>
                <a:gd name="T7" fmla="*/ 0 h 640"/>
                <a:gd name="T8" fmla="*/ 995 w 1044"/>
                <a:gd name="T9" fmla="*/ 0 h 640"/>
                <a:gd name="T10" fmla="*/ 1044 w 1044"/>
                <a:gd name="T11" fmla="*/ 49 h 640"/>
                <a:gd name="T12" fmla="*/ 1044 w 1044"/>
                <a:gd name="T13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4" h="640">
                  <a:moveTo>
                    <a:pt x="1044" y="640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22" y="0"/>
                    <a:pt x="1044" y="22"/>
                    <a:pt x="1044" y="49"/>
                  </a:cubicBezTo>
                  <a:lnTo>
                    <a:pt x="1044" y="640"/>
                  </a:lnTo>
                  <a:close/>
                </a:path>
              </a:pathLst>
            </a:custGeom>
            <a:solidFill>
              <a:srgbClr val="76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ļîďe">
              <a:extLst>
                <a:ext uri="{FF2B5EF4-FFF2-40B4-BE49-F238E27FC236}">
                  <a16:creationId xmlns:a16="http://schemas.microsoft.com/office/drawing/2014/main" id="{0033B4D8-C53C-4B61-94F4-6634234136B7}"/>
                </a:ext>
              </a:extLst>
            </p:cNvPr>
            <p:cNvSpPr/>
            <p:nvPr/>
          </p:nvSpPr>
          <p:spPr bwMode="auto">
            <a:xfrm>
              <a:off x="5033368" y="3020828"/>
              <a:ext cx="2656582" cy="1539988"/>
            </a:xfrm>
            <a:custGeom>
              <a:avLst/>
              <a:gdLst>
                <a:gd name="T0" fmla="*/ 924 w 924"/>
                <a:gd name="T1" fmla="*/ 536 h 536"/>
                <a:gd name="T2" fmla="*/ 0 w 924"/>
                <a:gd name="T3" fmla="*/ 536 h 536"/>
                <a:gd name="T4" fmla="*/ 0 w 924"/>
                <a:gd name="T5" fmla="*/ 49 h 536"/>
                <a:gd name="T6" fmla="*/ 48 w 924"/>
                <a:gd name="T7" fmla="*/ 0 h 536"/>
                <a:gd name="T8" fmla="*/ 875 w 924"/>
                <a:gd name="T9" fmla="*/ 0 h 536"/>
                <a:gd name="T10" fmla="*/ 924 w 924"/>
                <a:gd name="T11" fmla="*/ 49 h 536"/>
                <a:gd name="T12" fmla="*/ 924 w 924"/>
                <a:gd name="T13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36">
                  <a:moveTo>
                    <a:pt x="924" y="536"/>
                  </a:moveTo>
                  <a:cubicBezTo>
                    <a:pt x="0" y="536"/>
                    <a:pt x="0" y="536"/>
                    <a:pt x="0" y="5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2" y="0"/>
                    <a:pt x="924" y="22"/>
                    <a:pt x="924" y="49"/>
                  </a:cubicBezTo>
                  <a:lnTo>
                    <a:pt x="924" y="5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ḷiḓè">
              <a:extLst>
                <a:ext uri="{FF2B5EF4-FFF2-40B4-BE49-F238E27FC236}">
                  <a16:creationId xmlns:a16="http://schemas.microsoft.com/office/drawing/2014/main" id="{438D363C-6116-49A2-B8C5-2CAC0F286214}"/>
                </a:ext>
              </a:extLst>
            </p:cNvPr>
            <p:cNvSpPr/>
            <p:nvPr/>
          </p:nvSpPr>
          <p:spPr bwMode="auto">
            <a:xfrm>
              <a:off x="4550479" y="4629997"/>
              <a:ext cx="3312425" cy="264275"/>
            </a:xfrm>
            <a:custGeom>
              <a:avLst/>
              <a:gdLst>
                <a:gd name="T0" fmla="*/ 25 w 1152"/>
                <a:gd name="T1" fmla="*/ 92 h 92"/>
                <a:gd name="T2" fmla="*/ 1152 w 1152"/>
                <a:gd name="T3" fmla="*/ 92 h 92"/>
                <a:gd name="T4" fmla="*/ 1152 w 1152"/>
                <a:gd name="T5" fmla="*/ 0 h 92"/>
                <a:gd name="T6" fmla="*/ 0 w 1152"/>
                <a:gd name="T7" fmla="*/ 0 h 92"/>
                <a:gd name="T8" fmla="*/ 0 w 1152"/>
                <a:gd name="T9" fmla="*/ 67 h 92"/>
                <a:gd name="T10" fmla="*/ 25 w 1152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92">
                  <a:moveTo>
                    <a:pt x="25" y="92"/>
                  </a:moveTo>
                  <a:cubicBezTo>
                    <a:pt x="1152" y="92"/>
                    <a:pt x="1152" y="92"/>
                    <a:pt x="1152" y="92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1"/>
                    <a:pt x="11" y="92"/>
                    <a:pt x="25" y="92"/>
                  </a:cubicBez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ṣ1iḋe">
              <a:extLst>
                <a:ext uri="{FF2B5EF4-FFF2-40B4-BE49-F238E27FC236}">
                  <a16:creationId xmlns:a16="http://schemas.microsoft.com/office/drawing/2014/main" id="{EB674F62-4705-482E-AAC4-1D26B3F16120}"/>
                </a:ext>
              </a:extLst>
            </p:cNvPr>
            <p:cNvSpPr/>
            <p:nvPr/>
          </p:nvSpPr>
          <p:spPr bwMode="auto">
            <a:xfrm>
              <a:off x="5112235" y="4629997"/>
              <a:ext cx="2577715" cy="264275"/>
            </a:xfrm>
            <a:custGeom>
              <a:avLst/>
              <a:gdLst>
                <a:gd name="T0" fmla="*/ 0 w 897"/>
                <a:gd name="T1" fmla="*/ 0 h 92"/>
                <a:gd name="T2" fmla="*/ 10 w 897"/>
                <a:gd name="T3" fmla="*/ 92 h 92"/>
                <a:gd name="T4" fmla="*/ 871 w 897"/>
                <a:gd name="T5" fmla="*/ 92 h 92"/>
                <a:gd name="T6" fmla="*/ 897 w 897"/>
                <a:gd name="T7" fmla="*/ 67 h 92"/>
                <a:gd name="T8" fmla="*/ 897 w 897"/>
                <a:gd name="T9" fmla="*/ 0 h 92"/>
                <a:gd name="T10" fmla="*/ 0 w 897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92">
                  <a:moveTo>
                    <a:pt x="0" y="0"/>
                  </a:moveTo>
                  <a:cubicBezTo>
                    <a:pt x="7" y="31"/>
                    <a:pt x="9" y="61"/>
                    <a:pt x="10" y="92"/>
                  </a:cubicBezTo>
                  <a:cubicBezTo>
                    <a:pt x="871" y="92"/>
                    <a:pt x="871" y="92"/>
                    <a:pt x="871" y="92"/>
                  </a:cubicBezTo>
                  <a:cubicBezTo>
                    <a:pt x="885" y="92"/>
                    <a:pt x="897" y="81"/>
                    <a:pt x="897" y="67"/>
                  </a:cubicBezTo>
                  <a:cubicBezTo>
                    <a:pt x="897" y="0"/>
                    <a:pt x="897" y="0"/>
                    <a:pt x="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ṡlíďé">
              <a:extLst>
                <a:ext uri="{FF2B5EF4-FFF2-40B4-BE49-F238E27FC236}">
                  <a16:creationId xmlns:a16="http://schemas.microsoft.com/office/drawing/2014/main" id="{1A1D5D91-07BF-417F-BA56-B9885060A476}"/>
                </a:ext>
              </a:extLst>
            </p:cNvPr>
            <p:cNvSpPr/>
            <p:nvPr/>
          </p:nvSpPr>
          <p:spPr bwMode="auto">
            <a:xfrm>
              <a:off x="7615234" y="4629997"/>
              <a:ext cx="247671" cy="264275"/>
            </a:xfrm>
            <a:custGeom>
              <a:avLst/>
              <a:gdLst>
                <a:gd name="T0" fmla="*/ 26 w 86"/>
                <a:gd name="T1" fmla="*/ 0 h 92"/>
                <a:gd name="T2" fmla="*/ 26 w 86"/>
                <a:gd name="T3" fmla="*/ 67 h 92"/>
                <a:gd name="T4" fmla="*/ 0 w 86"/>
                <a:gd name="T5" fmla="*/ 92 h 92"/>
                <a:gd name="T6" fmla="*/ 86 w 86"/>
                <a:gd name="T7" fmla="*/ 92 h 92"/>
                <a:gd name="T8" fmla="*/ 86 w 86"/>
                <a:gd name="T9" fmla="*/ 0 h 92"/>
                <a:gd name="T10" fmla="*/ 26 w 8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26" y="0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81"/>
                    <a:pt x="14" y="92"/>
                    <a:pt x="0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9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ŝļîḑe">
              <a:extLst>
                <a:ext uri="{FF2B5EF4-FFF2-40B4-BE49-F238E27FC236}">
                  <a16:creationId xmlns:a16="http://schemas.microsoft.com/office/drawing/2014/main" id="{B39338EB-D13C-4BD5-AFA1-AD9BC52F25C0}"/>
                </a:ext>
              </a:extLst>
            </p:cNvPr>
            <p:cNvSpPr/>
            <p:nvPr/>
          </p:nvSpPr>
          <p:spPr bwMode="auto">
            <a:xfrm>
              <a:off x="5413868" y="4629997"/>
              <a:ext cx="1022508" cy="127295"/>
            </a:xfrm>
            <a:custGeom>
              <a:avLst/>
              <a:gdLst>
                <a:gd name="T0" fmla="*/ 312 w 356"/>
                <a:gd name="T1" fmla="*/ 44 h 44"/>
                <a:gd name="T2" fmla="*/ 44 w 356"/>
                <a:gd name="T3" fmla="*/ 44 h 44"/>
                <a:gd name="T4" fmla="*/ 0 w 356"/>
                <a:gd name="T5" fmla="*/ 0 h 44"/>
                <a:gd name="T6" fmla="*/ 0 w 356"/>
                <a:gd name="T7" fmla="*/ 0 h 44"/>
                <a:gd name="T8" fmla="*/ 356 w 356"/>
                <a:gd name="T9" fmla="*/ 0 h 44"/>
                <a:gd name="T10" fmla="*/ 356 w 356"/>
                <a:gd name="T11" fmla="*/ 0 h 44"/>
                <a:gd name="T12" fmla="*/ 312 w 35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44">
                  <a:moveTo>
                    <a:pt x="312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19" y="44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25"/>
                    <a:pt x="336" y="44"/>
                    <a:pt x="31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1ïḓe">
              <a:extLst>
                <a:ext uri="{FF2B5EF4-FFF2-40B4-BE49-F238E27FC236}">
                  <a16:creationId xmlns:a16="http://schemas.microsoft.com/office/drawing/2014/main" id="{667D6B59-AE66-460C-8134-E12FB045F69C}"/>
                </a:ext>
              </a:extLst>
            </p:cNvPr>
            <p:cNvSpPr/>
            <p:nvPr/>
          </p:nvSpPr>
          <p:spPr bwMode="auto">
            <a:xfrm>
              <a:off x="5318397" y="3845475"/>
              <a:ext cx="2051933" cy="488424"/>
            </a:xfrm>
            <a:custGeom>
              <a:avLst/>
              <a:gdLst>
                <a:gd name="T0" fmla="*/ 1483 w 1483"/>
                <a:gd name="T1" fmla="*/ 50 h 353"/>
                <a:gd name="T2" fmla="*/ 1020 w 1483"/>
                <a:gd name="T3" fmla="*/ 353 h 353"/>
                <a:gd name="T4" fmla="*/ 0 w 1483"/>
                <a:gd name="T5" fmla="*/ 283 h 353"/>
                <a:gd name="T6" fmla="*/ 445 w 1483"/>
                <a:gd name="T7" fmla="*/ 0 h 353"/>
                <a:gd name="T8" fmla="*/ 1483 w 1483"/>
                <a:gd name="T9" fmla="*/ 5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353">
                  <a:moveTo>
                    <a:pt x="1483" y="50"/>
                  </a:moveTo>
                  <a:lnTo>
                    <a:pt x="1020" y="353"/>
                  </a:lnTo>
                  <a:lnTo>
                    <a:pt x="0" y="283"/>
                  </a:lnTo>
                  <a:lnTo>
                    <a:pt x="445" y="0"/>
                  </a:lnTo>
                  <a:lnTo>
                    <a:pt x="1483" y="50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ļíḋé">
              <a:extLst>
                <a:ext uri="{FF2B5EF4-FFF2-40B4-BE49-F238E27FC236}">
                  <a16:creationId xmlns:a16="http://schemas.microsoft.com/office/drawing/2014/main" id="{31713952-4ED8-4C22-B433-0E32F46D033C}"/>
                </a:ext>
              </a:extLst>
            </p:cNvPr>
            <p:cNvSpPr/>
            <p:nvPr/>
          </p:nvSpPr>
          <p:spPr bwMode="auto">
            <a:xfrm>
              <a:off x="5318397" y="4237044"/>
              <a:ext cx="1411309" cy="286413"/>
            </a:xfrm>
            <a:custGeom>
              <a:avLst/>
              <a:gdLst>
                <a:gd name="T0" fmla="*/ 1020 w 1020"/>
                <a:gd name="T1" fmla="*/ 70 h 207"/>
                <a:gd name="T2" fmla="*/ 1018 w 1020"/>
                <a:gd name="T3" fmla="*/ 207 h 207"/>
                <a:gd name="T4" fmla="*/ 4 w 1020"/>
                <a:gd name="T5" fmla="*/ 126 h 207"/>
                <a:gd name="T6" fmla="*/ 0 w 1020"/>
                <a:gd name="T7" fmla="*/ 0 h 207"/>
                <a:gd name="T8" fmla="*/ 1020 w 1020"/>
                <a:gd name="T9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207">
                  <a:moveTo>
                    <a:pt x="1020" y="70"/>
                  </a:moveTo>
                  <a:lnTo>
                    <a:pt x="1018" y="207"/>
                  </a:lnTo>
                  <a:lnTo>
                    <a:pt x="4" y="126"/>
                  </a:lnTo>
                  <a:lnTo>
                    <a:pt x="0" y="0"/>
                  </a:lnTo>
                  <a:lnTo>
                    <a:pt x="1020" y="70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$1ídè">
              <a:extLst>
                <a:ext uri="{FF2B5EF4-FFF2-40B4-BE49-F238E27FC236}">
                  <a16:creationId xmlns:a16="http://schemas.microsoft.com/office/drawing/2014/main" id="{6BBC2A56-CCD8-4806-B9B0-01D025937D67}"/>
                </a:ext>
              </a:extLst>
            </p:cNvPr>
            <p:cNvSpPr/>
            <p:nvPr/>
          </p:nvSpPr>
          <p:spPr bwMode="auto">
            <a:xfrm>
              <a:off x="6726939" y="3914657"/>
              <a:ext cx="643391" cy="608800"/>
            </a:xfrm>
            <a:custGeom>
              <a:avLst/>
              <a:gdLst>
                <a:gd name="T0" fmla="*/ 0 w 465"/>
                <a:gd name="T1" fmla="*/ 440 h 440"/>
                <a:gd name="T2" fmla="*/ 465 w 465"/>
                <a:gd name="T3" fmla="*/ 110 h 440"/>
                <a:gd name="T4" fmla="*/ 465 w 465"/>
                <a:gd name="T5" fmla="*/ 0 h 440"/>
                <a:gd name="T6" fmla="*/ 2 w 465"/>
                <a:gd name="T7" fmla="*/ 303 h 440"/>
                <a:gd name="T8" fmla="*/ 0 w 465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40">
                  <a:moveTo>
                    <a:pt x="0" y="440"/>
                  </a:moveTo>
                  <a:lnTo>
                    <a:pt x="465" y="110"/>
                  </a:lnTo>
                  <a:lnTo>
                    <a:pt x="465" y="0"/>
                  </a:lnTo>
                  <a:lnTo>
                    <a:pt x="2" y="303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ṣ1íḋè">
              <a:extLst>
                <a:ext uri="{FF2B5EF4-FFF2-40B4-BE49-F238E27FC236}">
                  <a16:creationId xmlns:a16="http://schemas.microsoft.com/office/drawing/2014/main" id="{5E446392-CEC6-4FD6-A836-BD1D6B0B37BA}"/>
                </a:ext>
              </a:extLst>
            </p:cNvPr>
            <p:cNvSpPr/>
            <p:nvPr/>
          </p:nvSpPr>
          <p:spPr bwMode="auto">
            <a:xfrm>
              <a:off x="6761530" y="3943713"/>
              <a:ext cx="608800" cy="536851"/>
            </a:xfrm>
            <a:custGeom>
              <a:avLst/>
              <a:gdLst>
                <a:gd name="T0" fmla="*/ 0 w 440"/>
                <a:gd name="T1" fmla="*/ 282 h 388"/>
                <a:gd name="T2" fmla="*/ 440 w 440"/>
                <a:gd name="T3" fmla="*/ 0 h 388"/>
                <a:gd name="T4" fmla="*/ 440 w 440"/>
                <a:gd name="T5" fmla="*/ 77 h 388"/>
                <a:gd name="T6" fmla="*/ 0 w 440"/>
                <a:gd name="T7" fmla="*/ 388 h 388"/>
                <a:gd name="T8" fmla="*/ 0 w 440"/>
                <a:gd name="T9" fmla="*/ 2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8">
                  <a:moveTo>
                    <a:pt x="0" y="282"/>
                  </a:moveTo>
                  <a:lnTo>
                    <a:pt x="440" y="0"/>
                  </a:lnTo>
                  <a:lnTo>
                    <a:pt x="440" y="77"/>
                  </a:lnTo>
                  <a:lnTo>
                    <a:pt x="0" y="388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ḷide">
              <a:extLst>
                <a:ext uri="{FF2B5EF4-FFF2-40B4-BE49-F238E27FC236}">
                  <a16:creationId xmlns:a16="http://schemas.microsoft.com/office/drawing/2014/main" id="{91CE4589-E811-4E13-9EBA-F1AE63538555}"/>
                </a:ext>
              </a:extLst>
            </p:cNvPr>
            <p:cNvSpPr/>
            <p:nvPr/>
          </p:nvSpPr>
          <p:spPr bwMode="auto">
            <a:xfrm>
              <a:off x="5366824" y="3696043"/>
              <a:ext cx="1845771" cy="439996"/>
            </a:xfrm>
            <a:custGeom>
              <a:avLst/>
              <a:gdLst>
                <a:gd name="T0" fmla="*/ 1334 w 1334"/>
                <a:gd name="T1" fmla="*/ 79 h 318"/>
                <a:gd name="T2" fmla="*/ 919 w 1334"/>
                <a:gd name="T3" fmla="*/ 318 h 318"/>
                <a:gd name="T4" fmla="*/ 0 w 1334"/>
                <a:gd name="T5" fmla="*/ 256 h 318"/>
                <a:gd name="T6" fmla="*/ 401 w 1334"/>
                <a:gd name="T7" fmla="*/ 0 h 318"/>
                <a:gd name="T8" fmla="*/ 1334 w 1334"/>
                <a:gd name="T9" fmla="*/ 7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318">
                  <a:moveTo>
                    <a:pt x="1334" y="79"/>
                  </a:moveTo>
                  <a:lnTo>
                    <a:pt x="919" y="318"/>
                  </a:lnTo>
                  <a:lnTo>
                    <a:pt x="0" y="256"/>
                  </a:lnTo>
                  <a:lnTo>
                    <a:pt x="401" y="0"/>
                  </a:lnTo>
                  <a:lnTo>
                    <a:pt x="1334" y="79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lîďé">
              <a:extLst>
                <a:ext uri="{FF2B5EF4-FFF2-40B4-BE49-F238E27FC236}">
                  <a16:creationId xmlns:a16="http://schemas.microsoft.com/office/drawing/2014/main" id="{A2549EAA-0CD7-4F0F-A722-B17C114B5FAA}"/>
                </a:ext>
              </a:extLst>
            </p:cNvPr>
            <p:cNvSpPr/>
            <p:nvPr/>
          </p:nvSpPr>
          <p:spPr bwMode="auto">
            <a:xfrm>
              <a:off x="5366824" y="4050254"/>
              <a:ext cx="1271562" cy="254589"/>
            </a:xfrm>
            <a:custGeom>
              <a:avLst/>
              <a:gdLst>
                <a:gd name="T0" fmla="*/ 919 w 919"/>
                <a:gd name="T1" fmla="*/ 62 h 184"/>
                <a:gd name="T2" fmla="*/ 917 w 919"/>
                <a:gd name="T3" fmla="*/ 184 h 184"/>
                <a:gd name="T4" fmla="*/ 5 w 919"/>
                <a:gd name="T5" fmla="*/ 114 h 184"/>
                <a:gd name="T6" fmla="*/ 0 w 919"/>
                <a:gd name="T7" fmla="*/ 0 h 184"/>
                <a:gd name="T8" fmla="*/ 919 w 919"/>
                <a:gd name="T9" fmla="*/ 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9" h="184">
                  <a:moveTo>
                    <a:pt x="919" y="62"/>
                  </a:moveTo>
                  <a:lnTo>
                    <a:pt x="917" y="184"/>
                  </a:lnTo>
                  <a:lnTo>
                    <a:pt x="5" y="114"/>
                  </a:lnTo>
                  <a:lnTo>
                    <a:pt x="0" y="0"/>
                  </a:lnTo>
                  <a:lnTo>
                    <a:pt x="919" y="62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ḻïḑè">
              <a:extLst>
                <a:ext uri="{FF2B5EF4-FFF2-40B4-BE49-F238E27FC236}">
                  <a16:creationId xmlns:a16="http://schemas.microsoft.com/office/drawing/2014/main" id="{E5E0DDC9-2F47-450B-AF6C-EE9967E77031}"/>
                </a:ext>
              </a:extLst>
            </p:cNvPr>
            <p:cNvSpPr/>
            <p:nvPr/>
          </p:nvSpPr>
          <p:spPr bwMode="auto">
            <a:xfrm>
              <a:off x="6635619" y="3805350"/>
              <a:ext cx="576977" cy="499493"/>
            </a:xfrm>
            <a:custGeom>
              <a:avLst/>
              <a:gdLst>
                <a:gd name="T0" fmla="*/ 0 w 417"/>
                <a:gd name="T1" fmla="*/ 361 h 361"/>
                <a:gd name="T2" fmla="*/ 417 w 417"/>
                <a:gd name="T3" fmla="*/ 89 h 361"/>
                <a:gd name="T4" fmla="*/ 417 w 417"/>
                <a:gd name="T5" fmla="*/ 0 h 361"/>
                <a:gd name="T6" fmla="*/ 2 w 417"/>
                <a:gd name="T7" fmla="*/ 239 h 361"/>
                <a:gd name="T8" fmla="*/ 0 w 417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61">
                  <a:moveTo>
                    <a:pt x="0" y="361"/>
                  </a:moveTo>
                  <a:lnTo>
                    <a:pt x="417" y="89"/>
                  </a:lnTo>
                  <a:lnTo>
                    <a:pt x="417" y="0"/>
                  </a:lnTo>
                  <a:lnTo>
                    <a:pt x="2" y="239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$1îďé">
              <a:extLst>
                <a:ext uri="{FF2B5EF4-FFF2-40B4-BE49-F238E27FC236}">
                  <a16:creationId xmlns:a16="http://schemas.microsoft.com/office/drawing/2014/main" id="{8E86A4D1-704C-4583-B57B-46497E274F59}"/>
                </a:ext>
              </a:extLst>
            </p:cNvPr>
            <p:cNvSpPr/>
            <p:nvPr/>
          </p:nvSpPr>
          <p:spPr bwMode="auto">
            <a:xfrm>
              <a:off x="6666059" y="3819186"/>
              <a:ext cx="546537" cy="448298"/>
            </a:xfrm>
            <a:custGeom>
              <a:avLst/>
              <a:gdLst>
                <a:gd name="T0" fmla="*/ 0 w 395"/>
                <a:gd name="T1" fmla="*/ 229 h 324"/>
                <a:gd name="T2" fmla="*/ 395 w 395"/>
                <a:gd name="T3" fmla="*/ 0 h 324"/>
                <a:gd name="T4" fmla="*/ 395 w 395"/>
                <a:gd name="T5" fmla="*/ 69 h 324"/>
                <a:gd name="T6" fmla="*/ 0 w 395"/>
                <a:gd name="T7" fmla="*/ 324 h 324"/>
                <a:gd name="T8" fmla="*/ 0 w 395"/>
                <a:gd name="T9" fmla="*/ 22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24">
                  <a:moveTo>
                    <a:pt x="0" y="229"/>
                  </a:moveTo>
                  <a:lnTo>
                    <a:pt x="395" y="0"/>
                  </a:lnTo>
                  <a:lnTo>
                    <a:pt x="395" y="69"/>
                  </a:lnTo>
                  <a:lnTo>
                    <a:pt x="0" y="324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ḷiḑe">
              <a:extLst>
                <a:ext uri="{FF2B5EF4-FFF2-40B4-BE49-F238E27FC236}">
                  <a16:creationId xmlns:a16="http://schemas.microsoft.com/office/drawing/2014/main" id="{676A6552-4733-4B92-AB70-605F7F62A2AF}"/>
                </a:ext>
              </a:extLst>
            </p:cNvPr>
            <p:cNvSpPr/>
            <p:nvPr/>
          </p:nvSpPr>
          <p:spPr bwMode="auto">
            <a:xfrm>
              <a:off x="5819274" y="3738935"/>
              <a:ext cx="669680" cy="304400"/>
            </a:xfrm>
            <a:prstGeom prst="ellipse">
              <a:avLst/>
            </a:pr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šḻîḍé">
              <a:extLst>
                <a:ext uri="{FF2B5EF4-FFF2-40B4-BE49-F238E27FC236}">
                  <a16:creationId xmlns:a16="http://schemas.microsoft.com/office/drawing/2014/main" id="{DD99D3B6-DE04-48F4-BF55-94CEB31D545A}"/>
                </a:ext>
              </a:extLst>
            </p:cNvPr>
            <p:cNvSpPr/>
            <p:nvPr/>
          </p:nvSpPr>
          <p:spPr bwMode="auto">
            <a:xfrm>
              <a:off x="5703048" y="3572899"/>
              <a:ext cx="610184" cy="427544"/>
            </a:xfrm>
            <a:custGeom>
              <a:avLst/>
              <a:gdLst>
                <a:gd name="T0" fmla="*/ 139 w 212"/>
                <a:gd name="T1" fmla="*/ 1 h 149"/>
                <a:gd name="T2" fmla="*/ 106 w 212"/>
                <a:gd name="T3" fmla="*/ 7 h 149"/>
                <a:gd name="T4" fmla="*/ 73 w 212"/>
                <a:gd name="T5" fmla="*/ 1 h 149"/>
                <a:gd name="T6" fmla="*/ 3 w 212"/>
                <a:gd name="T7" fmla="*/ 70 h 149"/>
                <a:gd name="T8" fmla="*/ 77 w 212"/>
                <a:gd name="T9" fmla="*/ 149 h 149"/>
                <a:gd name="T10" fmla="*/ 80 w 212"/>
                <a:gd name="T11" fmla="*/ 149 h 149"/>
                <a:gd name="T12" fmla="*/ 131 w 212"/>
                <a:gd name="T13" fmla="*/ 149 h 149"/>
                <a:gd name="T14" fmla="*/ 135 w 212"/>
                <a:gd name="T15" fmla="*/ 149 h 149"/>
                <a:gd name="T16" fmla="*/ 209 w 212"/>
                <a:gd name="T17" fmla="*/ 70 h 149"/>
                <a:gd name="T18" fmla="*/ 139 w 212"/>
                <a:gd name="T19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149">
                  <a:moveTo>
                    <a:pt x="139" y="1"/>
                  </a:moveTo>
                  <a:cubicBezTo>
                    <a:pt x="127" y="0"/>
                    <a:pt x="116" y="3"/>
                    <a:pt x="106" y="7"/>
                  </a:cubicBezTo>
                  <a:cubicBezTo>
                    <a:pt x="96" y="3"/>
                    <a:pt x="85" y="0"/>
                    <a:pt x="73" y="1"/>
                  </a:cubicBezTo>
                  <a:cubicBezTo>
                    <a:pt x="36" y="3"/>
                    <a:pt x="5" y="33"/>
                    <a:pt x="3" y="70"/>
                  </a:cubicBezTo>
                  <a:cubicBezTo>
                    <a:pt x="0" y="114"/>
                    <a:pt x="34" y="149"/>
                    <a:pt x="77" y="149"/>
                  </a:cubicBezTo>
                  <a:cubicBezTo>
                    <a:pt x="78" y="149"/>
                    <a:pt x="79" y="149"/>
                    <a:pt x="80" y="149"/>
                  </a:cubicBezTo>
                  <a:cubicBezTo>
                    <a:pt x="97" y="148"/>
                    <a:pt x="114" y="148"/>
                    <a:pt x="131" y="149"/>
                  </a:cubicBezTo>
                  <a:cubicBezTo>
                    <a:pt x="133" y="149"/>
                    <a:pt x="134" y="149"/>
                    <a:pt x="135" y="149"/>
                  </a:cubicBezTo>
                  <a:cubicBezTo>
                    <a:pt x="177" y="149"/>
                    <a:pt x="212" y="114"/>
                    <a:pt x="209" y="70"/>
                  </a:cubicBezTo>
                  <a:cubicBezTo>
                    <a:pt x="207" y="33"/>
                    <a:pt x="176" y="3"/>
                    <a:pt x="139" y="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ṡḷíďê">
              <a:extLst>
                <a:ext uri="{FF2B5EF4-FFF2-40B4-BE49-F238E27FC236}">
                  <a16:creationId xmlns:a16="http://schemas.microsoft.com/office/drawing/2014/main" id="{F0A2389E-A50C-4EFD-806E-58D0CEF8B36D}"/>
                </a:ext>
              </a:extLst>
            </p:cNvPr>
            <p:cNvSpPr/>
            <p:nvPr/>
          </p:nvSpPr>
          <p:spPr bwMode="auto">
            <a:xfrm>
              <a:off x="5959021" y="3417931"/>
              <a:ext cx="156351" cy="229684"/>
            </a:xfrm>
            <a:custGeom>
              <a:avLst/>
              <a:gdLst>
                <a:gd name="T0" fmla="*/ 16 w 54"/>
                <a:gd name="T1" fmla="*/ 80 h 80"/>
                <a:gd name="T2" fmla="*/ 8 w 54"/>
                <a:gd name="T3" fmla="*/ 73 h 80"/>
                <a:gd name="T4" fmla="*/ 41 w 54"/>
                <a:gd name="T5" fmla="*/ 2 h 80"/>
                <a:gd name="T6" fmla="*/ 52 w 54"/>
                <a:gd name="T7" fmla="*/ 5 h 80"/>
                <a:gd name="T8" fmla="*/ 49 w 54"/>
                <a:gd name="T9" fmla="*/ 16 h 80"/>
                <a:gd name="T10" fmla="*/ 23 w 54"/>
                <a:gd name="T11" fmla="*/ 71 h 80"/>
                <a:gd name="T12" fmla="*/ 17 w 54"/>
                <a:gd name="T13" fmla="*/ 80 h 80"/>
                <a:gd name="T14" fmla="*/ 16 w 5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16" y="80"/>
                  </a:moveTo>
                  <a:cubicBezTo>
                    <a:pt x="12" y="80"/>
                    <a:pt x="8" y="77"/>
                    <a:pt x="8" y="73"/>
                  </a:cubicBezTo>
                  <a:cubicBezTo>
                    <a:pt x="7" y="71"/>
                    <a:pt x="0" y="26"/>
                    <a:pt x="41" y="2"/>
                  </a:cubicBezTo>
                  <a:cubicBezTo>
                    <a:pt x="44" y="0"/>
                    <a:pt x="49" y="1"/>
                    <a:pt x="52" y="5"/>
                  </a:cubicBezTo>
                  <a:cubicBezTo>
                    <a:pt x="54" y="8"/>
                    <a:pt x="53" y="13"/>
                    <a:pt x="49" y="16"/>
                  </a:cubicBezTo>
                  <a:cubicBezTo>
                    <a:pt x="17" y="34"/>
                    <a:pt x="23" y="70"/>
                    <a:pt x="23" y="71"/>
                  </a:cubicBezTo>
                  <a:cubicBezTo>
                    <a:pt x="24" y="75"/>
                    <a:pt x="21" y="79"/>
                    <a:pt x="17" y="80"/>
                  </a:cubicBezTo>
                  <a:cubicBezTo>
                    <a:pt x="16" y="80"/>
                    <a:pt x="16" y="80"/>
                    <a:pt x="16" y="80"/>
                  </a:cubicBezTo>
                  <a:close/>
                </a:path>
              </a:pathLst>
            </a:custGeom>
            <a:solidFill>
              <a:srgbClr val="40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lídè">
              <a:extLst>
                <a:ext uri="{FF2B5EF4-FFF2-40B4-BE49-F238E27FC236}">
                  <a16:creationId xmlns:a16="http://schemas.microsoft.com/office/drawing/2014/main" id="{45BDDB98-B766-49C6-A867-79A4264110E0}"/>
                </a:ext>
              </a:extLst>
            </p:cNvPr>
            <p:cNvSpPr/>
            <p:nvPr/>
          </p:nvSpPr>
          <p:spPr bwMode="auto">
            <a:xfrm>
              <a:off x="6080781" y="3429001"/>
              <a:ext cx="192326" cy="181257"/>
            </a:xfrm>
            <a:custGeom>
              <a:avLst/>
              <a:gdLst>
                <a:gd name="T0" fmla="*/ 1 w 67"/>
                <a:gd name="T1" fmla="*/ 0 h 63"/>
                <a:gd name="T2" fmla="*/ 59 w 67"/>
                <a:gd name="T3" fmla="*/ 63 h 63"/>
                <a:gd name="T4" fmla="*/ 1 w 67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3">
                  <a:moveTo>
                    <a:pt x="1" y="0"/>
                  </a:moveTo>
                  <a:cubicBezTo>
                    <a:pt x="1" y="0"/>
                    <a:pt x="0" y="56"/>
                    <a:pt x="59" y="63"/>
                  </a:cubicBezTo>
                  <a:cubicBezTo>
                    <a:pt x="59" y="63"/>
                    <a:pt x="67" y="12"/>
                    <a:pt x="1" y="0"/>
                  </a:cubicBezTo>
                  <a:close/>
                </a:path>
              </a:pathLst>
            </a:custGeom>
            <a:solidFill>
              <a:srgbClr val="A3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$1îďê">
              <a:extLst>
                <a:ext uri="{FF2B5EF4-FFF2-40B4-BE49-F238E27FC236}">
                  <a16:creationId xmlns:a16="http://schemas.microsoft.com/office/drawing/2014/main" id="{511638D9-6614-4F3F-BBF8-44FD5F57FE32}"/>
                </a:ext>
              </a:extLst>
            </p:cNvPr>
            <p:cNvSpPr/>
            <p:nvPr/>
          </p:nvSpPr>
          <p:spPr bwMode="auto">
            <a:xfrm>
              <a:off x="6372728" y="2017691"/>
              <a:ext cx="785905" cy="480122"/>
            </a:xfrm>
            <a:custGeom>
              <a:avLst/>
              <a:gdLst>
                <a:gd name="T0" fmla="*/ 260 w 568"/>
                <a:gd name="T1" fmla="*/ 347 h 347"/>
                <a:gd name="T2" fmla="*/ 140 w 568"/>
                <a:gd name="T3" fmla="*/ 268 h 347"/>
                <a:gd name="T4" fmla="*/ 271 w 568"/>
                <a:gd name="T5" fmla="*/ 141 h 347"/>
                <a:gd name="T6" fmla="*/ 90 w 568"/>
                <a:gd name="T7" fmla="*/ 183 h 347"/>
                <a:gd name="T8" fmla="*/ 0 w 568"/>
                <a:gd name="T9" fmla="*/ 87 h 347"/>
                <a:gd name="T10" fmla="*/ 568 w 568"/>
                <a:gd name="T11" fmla="*/ 0 h 347"/>
                <a:gd name="T12" fmla="*/ 260 w 568"/>
                <a:gd name="T13" fmla="*/ 347 h 347"/>
                <a:gd name="T14" fmla="*/ 167 w 568"/>
                <a:gd name="T15" fmla="*/ 266 h 347"/>
                <a:gd name="T16" fmla="*/ 258 w 568"/>
                <a:gd name="T17" fmla="*/ 324 h 347"/>
                <a:gd name="T18" fmla="*/ 524 w 568"/>
                <a:gd name="T19" fmla="*/ 23 h 347"/>
                <a:gd name="T20" fmla="*/ 34 w 568"/>
                <a:gd name="T21" fmla="*/ 98 h 347"/>
                <a:gd name="T22" fmla="*/ 96 w 568"/>
                <a:gd name="T23" fmla="*/ 164 h 347"/>
                <a:gd name="T24" fmla="*/ 322 w 568"/>
                <a:gd name="T25" fmla="*/ 112 h 347"/>
                <a:gd name="T26" fmla="*/ 167 w 568"/>
                <a:gd name="T27" fmla="*/ 26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8" h="347">
                  <a:moveTo>
                    <a:pt x="260" y="347"/>
                  </a:moveTo>
                  <a:lnTo>
                    <a:pt x="140" y="268"/>
                  </a:lnTo>
                  <a:lnTo>
                    <a:pt x="271" y="141"/>
                  </a:lnTo>
                  <a:lnTo>
                    <a:pt x="90" y="183"/>
                  </a:lnTo>
                  <a:lnTo>
                    <a:pt x="0" y="87"/>
                  </a:lnTo>
                  <a:lnTo>
                    <a:pt x="568" y="0"/>
                  </a:lnTo>
                  <a:lnTo>
                    <a:pt x="260" y="347"/>
                  </a:lnTo>
                  <a:close/>
                  <a:moveTo>
                    <a:pt x="167" y="266"/>
                  </a:moveTo>
                  <a:lnTo>
                    <a:pt x="258" y="324"/>
                  </a:lnTo>
                  <a:lnTo>
                    <a:pt x="524" y="23"/>
                  </a:lnTo>
                  <a:lnTo>
                    <a:pt x="34" y="98"/>
                  </a:lnTo>
                  <a:lnTo>
                    <a:pt x="96" y="164"/>
                  </a:lnTo>
                  <a:lnTo>
                    <a:pt x="322" y="112"/>
                  </a:lnTo>
                  <a:lnTo>
                    <a:pt x="167" y="266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ş1iḑê">
              <a:extLst>
                <a:ext uri="{FF2B5EF4-FFF2-40B4-BE49-F238E27FC236}">
                  <a16:creationId xmlns:a16="http://schemas.microsoft.com/office/drawing/2014/main" id="{72AD0326-81D1-4745-A75D-7E3586918918}"/>
                </a:ext>
              </a:extLst>
            </p:cNvPr>
            <p:cNvSpPr/>
            <p:nvPr/>
          </p:nvSpPr>
          <p:spPr bwMode="auto">
            <a:xfrm>
              <a:off x="6465431" y="2172659"/>
              <a:ext cx="352828" cy="226916"/>
            </a:xfrm>
            <a:custGeom>
              <a:avLst/>
              <a:gdLst>
                <a:gd name="T0" fmla="*/ 0 w 255"/>
                <a:gd name="T1" fmla="*/ 164 h 164"/>
                <a:gd name="T2" fmla="*/ 19 w 255"/>
                <a:gd name="T3" fmla="*/ 54 h 164"/>
                <a:gd name="T4" fmla="*/ 255 w 255"/>
                <a:gd name="T5" fmla="*/ 0 h 164"/>
                <a:gd name="T6" fmla="*/ 89 w 255"/>
                <a:gd name="T7" fmla="*/ 162 h 164"/>
                <a:gd name="T8" fmla="*/ 0 w 255"/>
                <a:gd name="T9" fmla="*/ 164 h 164"/>
                <a:gd name="T10" fmla="*/ 33 w 255"/>
                <a:gd name="T11" fmla="*/ 69 h 164"/>
                <a:gd name="T12" fmla="*/ 19 w 255"/>
                <a:gd name="T13" fmla="*/ 148 h 164"/>
                <a:gd name="T14" fmla="*/ 83 w 255"/>
                <a:gd name="T15" fmla="*/ 146 h 164"/>
                <a:gd name="T16" fmla="*/ 204 w 255"/>
                <a:gd name="T17" fmla="*/ 29 h 164"/>
                <a:gd name="T18" fmla="*/ 33 w 255"/>
                <a:gd name="T19" fmla="*/ 6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164">
                  <a:moveTo>
                    <a:pt x="0" y="164"/>
                  </a:moveTo>
                  <a:lnTo>
                    <a:pt x="19" y="54"/>
                  </a:lnTo>
                  <a:lnTo>
                    <a:pt x="255" y="0"/>
                  </a:lnTo>
                  <a:lnTo>
                    <a:pt x="89" y="162"/>
                  </a:lnTo>
                  <a:lnTo>
                    <a:pt x="0" y="164"/>
                  </a:lnTo>
                  <a:close/>
                  <a:moveTo>
                    <a:pt x="33" y="69"/>
                  </a:moveTo>
                  <a:lnTo>
                    <a:pt x="19" y="148"/>
                  </a:lnTo>
                  <a:lnTo>
                    <a:pt x="83" y="146"/>
                  </a:lnTo>
                  <a:lnTo>
                    <a:pt x="204" y="2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ḻíḍe">
              <a:extLst>
                <a:ext uri="{FF2B5EF4-FFF2-40B4-BE49-F238E27FC236}">
                  <a16:creationId xmlns:a16="http://schemas.microsoft.com/office/drawing/2014/main" id="{92A05138-084C-4CA7-917D-F7209BFF0E3B}"/>
                </a:ext>
              </a:extLst>
            </p:cNvPr>
            <p:cNvSpPr/>
            <p:nvPr/>
          </p:nvSpPr>
          <p:spPr bwMode="auto">
            <a:xfrm>
              <a:off x="7994350" y="3127368"/>
              <a:ext cx="600498" cy="370815"/>
            </a:xfrm>
            <a:custGeom>
              <a:avLst/>
              <a:gdLst>
                <a:gd name="T0" fmla="*/ 434 w 434"/>
                <a:gd name="T1" fmla="*/ 268 h 268"/>
                <a:gd name="T2" fmla="*/ 0 w 434"/>
                <a:gd name="T3" fmla="*/ 154 h 268"/>
                <a:gd name="T4" fmla="*/ 328 w 434"/>
                <a:gd name="T5" fmla="*/ 0 h 268"/>
                <a:gd name="T6" fmla="*/ 391 w 434"/>
                <a:gd name="T7" fmla="*/ 95 h 268"/>
                <a:gd name="T8" fmla="*/ 266 w 434"/>
                <a:gd name="T9" fmla="*/ 143 h 268"/>
                <a:gd name="T10" fmla="*/ 399 w 434"/>
                <a:gd name="T11" fmla="*/ 168 h 268"/>
                <a:gd name="T12" fmla="*/ 434 w 434"/>
                <a:gd name="T13" fmla="*/ 268 h 268"/>
                <a:gd name="T14" fmla="*/ 48 w 434"/>
                <a:gd name="T15" fmla="*/ 149 h 268"/>
                <a:gd name="T16" fmla="*/ 409 w 434"/>
                <a:gd name="T17" fmla="*/ 243 h 268"/>
                <a:gd name="T18" fmla="*/ 387 w 434"/>
                <a:gd name="T19" fmla="*/ 183 h 268"/>
                <a:gd name="T20" fmla="*/ 206 w 434"/>
                <a:gd name="T21" fmla="*/ 147 h 268"/>
                <a:gd name="T22" fmla="*/ 366 w 434"/>
                <a:gd name="T23" fmla="*/ 87 h 268"/>
                <a:gd name="T24" fmla="*/ 322 w 434"/>
                <a:gd name="T25" fmla="*/ 21 h 268"/>
                <a:gd name="T26" fmla="*/ 48 w 434"/>
                <a:gd name="T27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268">
                  <a:moveTo>
                    <a:pt x="434" y="268"/>
                  </a:moveTo>
                  <a:lnTo>
                    <a:pt x="0" y="154"/>
                  </a:lnTo>
                  <a:lnTo>
                    <a:pt x="328" y="0"/>
                  </a:lnTo>
                  <a:lnTo>
                    <a:pt x="391" y="95"/>
                  </a:lnTo>
                  <a:lnTo>
                    <a:pt x="266" y="143"/>
                  </a:lnTo>
                  <a:lnTo>
                    <a:pt x="399" y="168"/>
                  </a:lnTo>
                  <a:lnTo>
                    <a:pt x="434" y="268"/>
                  </a:lnTo>
                  <a:close/>
                  <a:moveTo>
                    <a:pt x="48" y="149"/>
                  </a:moveTo>
                  <a:lnTo>
                    <a:pt x="409" y="243"/>
                  </a:lnTo>
                  <a:lnTo>
                    <a:pt x="387" y="183"/>
                  </a:lnTo>
                  <a:lnTo>
                    <a:pt x="206" y="147"/>
                  </a:lnTo>
                  <a:lnTo>
                    <a:pt x="366" y="87"/>
                  </a:lnTo>
                  <a:lnTo>
                    <a:pt x="322" y="21"/>
                  </a:lnTo>
                  <a:lnTo>
                    <a:pt x="48" y="14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ṥlíḑe">
              <a:extLst>
                <a:ext uri="{FF2B5EF4-FFF2-40B4-BE49-F238E27FC236}">
                  <a16:creationId xmlns:a16="http://schemas.microsoft.com/office/drawing/2014/main" id="{A4060428-1B15-4E7F-9AA4-58171A242A88}"/>
                </a:ext>
              </a:extLst>
            </p:cNvPr>
            <p:cNvSpPr/>
            <p:nvPr/>
          </p:nvSpPr>
          <p:spPr bwMode="auto">
            <a:xfrm>
              <a:off x="8279379" y="3239443"/>
              <a:ext cx="333457" cy="143898"/>
            </a:xfrm>
            <a:custGeom>
              <a:avLst/>
              <a:gdLst>
                <a:gd name="T0" fmla="*/ 189 w 241"/>
                <a:gd name="T1" fmla="*/ 104 h 104"/>
                <a:gd name="T2" fmla="*/ 0 w 241"/>
                <a:gd name="T3" fmla="*/ 66 h 104"/>
                <a:gd name="T4" fmla="*/ 176 w 241"/>
                <a:gd name="T5" fmla="*/ 0 h 104"/>
                <a:gd name="T6" fmla="*/ 241 w 241"/>
                <a:gd name="T7" fmla="*/ 77 h 104"/>
                <a:gd name="T8" fmla="*/ 189 w 241"/>
                <a:gd name="T9" fmla="*/ 104 h 104"/>
                <a:gd name="T10" fmla="*/ 60 w 241"/>
                <a:gd name="T11" fmla="*/ 62 h 104"/>
                <a:gd name="T12" fmla="*/ 187 w 241"/>
                <a:gd name="T13" fmla="*/ 87 h 104"/>
                <a:gd name="T14" fmla="*/ 214 w 241"/>
                <a:gd name="T15" fmla="*/ 70 h 104"/>
                <a:gd name="T16" fmla="*/ 170 w 241"/>
                <a:gd name="T17" fmla="*/ 21 h 104"/>
                <a:gd name="T18" fmla="*/ 60 w 241"/>
                <a:gd name="T19" fmla="*/ 6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04">
                  <a:moveTo>
                    <a:pt x="189" y="104"/>
                  </a:moveTo>
                  <a:lnTo>
                    <a:pt x="0" y="66"/>
                  </a:lnTo>
                  <a:lnTo>
                    <a:pt x="176" y="0"/>
                  </a:lnTo>
                  <a:lnTo>
                    <a:pt x="241" y="77"/>
                  </a:lnTo>
                  <a:lnTo>
                    <a:pt x="189" y="104"/>
                  </a:lnTo>
                  <a:close/>
                  <a:moveTo>
                    <a:pt x="60" y="62"/>
                  </a:moveTo>
                  <a:lnTo>
                    <a:pt x="187" y="87"/>
                  </a:lnTo>
                  <a:lnTo>
                    <a:pt x="214" y="70"/>
                  </a:lnTo>
                  <a:lnTo>
                    <a:pt x="170" y="21"/>
                  </a:lnTo>
                  <a:lnTo>
                    <a:pt x="60" y="6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idê">
              <a:extLst>
                <a:ext uri="{FF2B5EF4-FFF2-40B4-BE49-F238E27FC236}">
                  <a16:creationId xmlns:a16="http://schemas.microsoft.com/office/drawing/2014/main" id="{3F4F8494-6C34-49BC-AD77-07AF6AB2F948}"/>
                </a:ext>
              </a:extLst>
            </p:cNvPr>
            <p:cNvSpPr/>
            <p:nvPr/>
          </p:nvSpPr>
          <p:spPr bwMode="auto">
            <a:xfrm>
              <a:off x="5553616" y="1931906"/>
              <a:ext cx="629555" cy="744396"/>
            </a:xfrm>
            <a:custGeom>
              <a:avLst/>
              <a:gdLst>
                <a:gd name="T0" fmla="*/ 60 w 219"/>
                <a:gd name="T1" fmla="*/ 259 h 259"/>
                <a:gd name="T2" fmla="*/ 45 w 219"/>
                <a:gd name="T3" fmla="*/ 198 h 259"/>
                <a:gd name="T4" fmla="*/ 1 w 219"/>
                <a:gd name="T5" fmla="*/ 114 h 259"/>
                <a:gd name="T6" fmla="*/ 31 w 219"/>
                <a:gd name="T7" fmla="*/ 36 h 259"/>
                <a:gd name="T8" fmla="*/ 106 w 219"/>
                <a:gd name="T9" fmla="*/ 2 h 259"/>
                <a:gd name="T10" fmla="*/ 218 w 219"/>
                <a:gd name="T11" fmla="*/ 107 h 259"/>
                <a:gd name="T12" fmla="*/ 218 w 219"/>
                <a:gd name="T13" fmla="*/ 107 h 259"/>
                <a:gd name="T14" fmla="*/ 179 w 219"/>
                <a:gd name="T15" fmla="*/ 194 h 259"/>
                <a:gd name="T16" fmla="*/ 167 w 219"/>
                <a:gd name="T17" fmla="*/ 255 h 259"/>
                <a:gd name="T18" fmla="*/ 60 w 219"/>
                <a:gd name="T19" fmla="*/ 259 h 259"/>
                <a:gd name="T20" fmla="*/ 110 w 219"/>
                <a:gd name="T21" fmla="*/ 10 h 259"/>
                <a:gd name="T22" fmla="*/ 107 w 219"/>
                <a:gd name="T23" fmla="*/ 10 h 259"/>
                <a:gd name="T24" fmla="*/ 36 w 219"/>
                <a:gd name="T25" fmla="*/ 41 h 259"/>
                <a:gd name="T26" fmla="*/ 9 w 219"/>
                <a:gd name="T27" fmla="*/ 113 h 259"/>
                <a:gd name="T28" fmla="*/ 51 w 219"/>
                <a:gd name="T29" fmla="*/ 192 h 259"/>
                <a:gd name="T30" fmla="*/ 52 w 219"/>
                <a:gd name="T31" fmla="*/ 193 h 259"/>
                <a:gd name="T32" fmla="*/ 66 w 219"/>
                <a:gd name="T33" fmla="*/ 250 h 259"/>
                <a:gd name="T34" fmla="*/ 161 w 219"/>
                <a:gd name="T35" fmla="*/ 248 h 259"/>
                <a:gd name="T36" fmla="*/ 171 w 219"/>
                <a:gd name="T37" fmla="*/ 190 h 259"/>
                <a:gd name="T38" fmla="*/ 172 w 219"/>
                <a:gd name="T39" fmla="*/ 189 h 259"/>
                <a:gd name="T40" fmla="*/ 210 w 219"/>
                <a:gd name="T41" fmla="*/ 108 h 259"/>
                <a:gd name="T42" fmla="*/ 210 w 219"/>
                <a:gd name="T43" fmla="*/ 108 h 259"/>
                <a:gd name="T44" fmla="*/ 179 w 219"/>
                <a:gd name="T45" fmla="*/ 37 h 259"/>
                <a:gd name="T46" fmla="*/ 110 w 219"/>
                <a:gd name="T47" fmla="*/ 1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9" h="259">
                  <a:moveTo>
                    <a:pt x="60" y="259"/>
                  </a:moveTo>
                  <a:cubicBezTo>
                    <a:pt x="45" y="198"/>
                    <a:pt x="45" y="198"/>
                    <a:pt x="45" y="198"/>
                  </a:cubicBezTo>
                  <a:cubicBezTo>
                    <a:pt x="18" y="178"/>
                    <a:pt x="2" y="147"/>
                    <a:pt x="1" y="114"/>
                  </a:cubicBezTo>
                  <a:cubicBezTo>
                    <a:pt x="0" y="85"/>
                    <a:pt x="11" y="57"/>
                    <a:pt x="31" y="36"/>
                  </a:cubicBezTo>
                  <a:cubicBezTo>
                    <a:pt x="51" y="15"/>
                    <a:pt x="77" y="3"/>
                    <a:pt x="106" y="2"/>
                  </a:cubicBezTo>
                  <a:cubicBezTo>
                    <a:pt x="166" y="0"/>
                    <a:pt x="216" y="48"/>
                    <a:pt x="218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9" y="141"/>
                    <a:pt x="205" y="173"/>
                    <a:pt x="179" y="194"/>
                  </a:cubicBezTo>
                  <a:cubicBezTo>
                    <a:pt x="167" y="255"/>
                    <a:pt x="167" y="255"/>
                    <a:pt x="167" y="255"/>
                  </a:cubicBezTo>
                  <a:lnTo>
                    <a:pt x="60" y="259"/>
                  </a:lnTo>
                  <a:close/>
                  <a:moveTo>
                    <a:pt x="110" y="10"/>
                  </a:moveTo>
                  <a:cubicBezTo>
                    <a:pt x="109" y="10"/>
                    <a:pt x="108" y="10"/>
                    <a:pt x="107" y="10"/>
                  </a:cubicBezTo>
                  <a:cubicBezTo>
                    <a:pt x="80" y="11"/>
                    <a:pt x="55" y="22"/>
                    <a:pt x="36" y="41"/>
                  </a:cubicBezTo>
                  <a:cubicBezTo>
                    <a:pt x="18" y="61"/>
                    <a:pt x="8" y="86"/>
                    <a:pt x="9" y="113"/>
                  </a:cubicBezTo>
                  <a:cubicBezTo>
                    <a:pt x="10" y="145"/>
                    <a:pt x="25" y="174"/>
                    <a:pt x="51" y="192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161" y="248"/>
                    <a:pt x="161" y="248"/>
                    <a:pt x="161" y="248"/>
                  </a:cubicBezTo>
                  <a:cubicBezTo>
                    <a:pt x="171" y="190"/>
                    <a:pt x="171" y="190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7" y="169"/>
                    <a:pt x="211" y="139"/>
                    <a:pt x="210" y="108"/>
                  </a:cubicBezTo>
                  <a:cubicBezTo>
                    <a:pt x="210" y="108"/>
                    <a:pt x="210" y="108"/>
                    <a:pt x="210" y="108"/>
                  </a:cubicBezTo>
                  <a:cubicBezTo>
                    <a:pt x="209" y="81"/>
                    <a:pt x="198" y="56"/>
                    <a:pt x="179" y="37"/>
                  </a:cubicBezTo>
                  <a:cubicBezTo>
                    <a:pt x="160" y="20"/>
                    <a:pt x="135" y="10"/>
                    <a:pt x="110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1íḓè">
              <a:extLst>
                <a:ext uri="{FF2B5EF4-FFF2-40B4-BE49-F238E27FC236}">
                  <a16:creationId xmlns:a16="http://schemas.microsoft.com/office/drawing/2014/main" id="{139218EB-863D-49B5-BF3C-B7793B61BAC7}"/>
                </a:ext>
              </a:extLst>
            </p:cNvPr>
            <p:cNvSpPr/>
            <p:nvPr/>
          </p:nvSpPr>
          <p:spPr bwMode="auto">
            <a:xfrm>
              <a:off x="5694746" y="2183728"/>
              <a:ext cx="330690" cy="480122"/>
            </a:xfrm>
            <a:custGeom>
              <a:avLst/>
              <a:gdLst>
                <a:gd name="T0" fmla="*/ 100 w 239"/>
                <a:gd name="T1" fmla="*/ 347 h 347"/>
                <a:gd name="T2" fmla="*/ 0 w 239"/>
                <a:gd name="T3" fmla="*/ 13 h 347"/>
                <a:gd name="T4" fmla="*/ 63 w 239"/>
                <a:gd name="T5" fmla="*/ 73 h 347"/>
                <a:gd name="T6" fmla="*/ 98 w 239"/>
                <a:gd name="T7" fmla="*/ 3 h 347"/>
                <a:gd name="T8" fmla="*/ 127 w 239"/>
                <a:gd name="T9" fmla="*/ 65 h 347"/>
                <a:gd name="T10" fmla="*/ 156 w 239"/>
                <a:gd name="T11" fmla="*/ 0 h 347"/>
                <a:gd name="T12" fmla="*/ 179 w 239"/>
                <a:gd name="T13" fmla="*/ 65 h 347"/>
                <a:gd name="T14" fmla="*/ 239 w 239"/>
                <a:gd name="T15" fmla="*/ 3 h 347"/>
                <a:gd name="T16" fmla="*/ 169 w 239"/>
                <a:gd name="T17" fmla="*/ 343 h 347"/>
                <a:gd name="T18" fmla="*/ 154 w 239"/>
                <a:gd name="T19" fmla="*/ 341 h 347"/>
                <a:gd name="T20" fmla="*/ 210 w 239"/>
                <a:gd name="T21" fmla="*/ 57 h 347"/>
                <a:gd name="T22" fmla="*/ 173 w 239"/>
                <a:gd name="T23" fmla="*/ 96 h 347"/>
                <a:gd name="T24" fmla="*/ 154 w 239"/>
                <a:gd name="T25" fmla="*/ 44 h 347"/>
                <a:gd name="T26" fmla="*/ 127 w 239"/>
                <a:gd name="T27" fmla="*/ 104 h 347"/>
                <a:gd name="T28" fmla="*/ 98 w 239"/>
                <a:gd name="T29" fmla="*/ 40 h 347"/>
                <a:gd name="T30" fmla="*/ 67 w 239"/>
                <a:gd name="T31" fmla="*/ 100 h 347"/>
                <a:gd name="T32" fmla="*/ 33 w 239"/>
                <a:gd name="T33" fmla="*/ 69 h 347"/>
                <a:gd name="T34" fmla="*/ 114 w 239"/>
                <a:gd name="T35" fmla="*/ 341 h 347"/>
                <a:gd name="T36" fmla="*/ 100 w 239"/>
                <a:gd name="T3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47">
                  <a:moveTo>
                    <a:pt x="100" y="347"/>
                  </a:moveTo>
                  <a:lnTo>
                    <a:pt x="0" y="13"/>
                  </a:lnTo>
                  <a:lnTo>
                    <a:pt x="63" y="73"/>
                  </a:lnTo>
                  <a:lnTo>
                    <a:pt x="98" y="3"/>
                  </a:lnTo>
                  <a:lnTo>
                    <a:pt x="127" y="65"/>
                  </a:lnTo>
                  <a:lnTo>
                    <a:pt x="156" y="0"/>
                  </a:lnTo>
                  <a:lnTo>
                    <a:pt x="179" y="65"/>
                  </a:lnTo>
                  <a:lnTo>
                    <a:pt x="239" y="3"/>
                  </a:lnTo>
                  <a:lnTo>
                    <a:pt x="169" y="343"/>
                  </a:lnTo>
                  <a:lnTo>
                    <a:pt x="154" y="341"/>
                  </a:lnTo>
                  <a:lnTo>
                    <a:pt x="210" y="57"/>
                  </a:lnTo>
                  <a:lnTo>
                    <a:pt x="173" y="96"/>
                  </a:lnTo>
                  <a:lnTo>
                    <a:pt x="154" y="44"/>
                  </a:lnTo>
                  <a:lnTo>
                    <a:pt x="127" y="104"/>
                  </a:lnTo>
                  <a:lnTo>
                    <a:pt x="98" y="40"/>
                  </a:lnTo>
                  <a:lnTo>
                    <a:pt x="67" y="100"/>
                  </a:lnTo>
                  <a:lnTo>
                    <a:pt x="33" y="69"/>
                  </a:lnTo>
                  <a:lnTo>
                    <a:pt x="114" y="341"/>
                  </a:lnTo>
                  <a:lnTo>
                    <a:pt x="100" y="34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1ïḍè">
              <a:extLst>
                <a:ext uri="{FF2B5EF4-FFF2-40B4-BE49-F238E27FC236}">
                  <a16:creationId xmlns:a16="http://schemas.microsoft.com/office/drawing/2014/main" id="{49F5516E-5EA4-4F8F-A0D6-939D897FA124}"/>
                </a:ext>
              </a:extLst>
            </p:cNvPr>
            <p:cNvSpPr/>
            <p:nvPr/>
          </p:nvSpPr>
          <p:spPr bwMode="auto">
            <a:xfrm>
              <a:off x="5723802" y="2641712"/>
              <a:ext cx="316853" cy="168804"/>
            </a:xfrm>
            <a:custGeom>
              <a:avLst/>
              <a:gdLst>
                <a:gd name="T0" fmla="*/ 53 w 110"/>
                <a:gd name="T1" fmla="*/ 59 h 59"/>
                <a:gd name="T2" fmla="*/ 17 w 110"/>
                <a:gd name="T3" fmla="*/ 44 h 59"/>
                <a:gd name="T4" fmla="*/ 0 w 110"/>
                <a:gd name="T5" fmla="*/ 8 h 59"/>
                <a:gd name="T6" fmla="*/ 0 w 110"/>
                <a:gd name="T7" fmla="*/ 4 h 59"/>
                <a:gd name="T8" fmla="*/ 109 w 110"/>
                <a:gd name="T9" fmla="*/ 0 h 59"/>
                <a:gd name="T10" fmla="*/ 109 w 110"/>
                <a:gd name="T11" fmla="*/ 4 h 59"/>
                <a:gd name="T12" fmla="*/ 58 w 110"/>
                <a:gd name="T13" fmla="*/ 59 h 59"/>
                <a:gd name="T14" fmla="*/ 58 w 110"/>
                <a:gd name="T15" fmla="*/ 59 h 59"/>
                <a:gd name="T16" fmla="*/ 55 w 110"/>
                <a:gd name="T17" fmla="*/ 59 h 59"/>
                <a:gd name="T18" fmla="*/ 53 w 110"/>
                <a:gd name="T19" fmla="*/ 59 h 59"/>
                <a:gd name="T20" fmla="*/ 9 w 110"/>
                <a:gd name="T21" fmla="*/ 11 h 59"/>
                <a:gd name="T22" fmla="*/ 22 w 110"/>
                <a:gd name="T23" fmla="*/ 39 h 59"/>
                <a:gd name="T24" fmla="*/ 54 w 110"/>
                <a:gd name="T25" fmla="*/ 51 h 59"/>
                <a:gd name="T26" fmla="*/ 57 w 110"/>
                <a:gd name="T27" fmla="*/ 51 h 59"/>
                <a:gd name="T28" fmla="*/ 101 w 110"/>
                <a:gd name="T29" fmla="*/ 9 h 59"/>
                <a:gd name="T30" fmla="*/ 9 w 110"/>
                <a:gd name="T3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9">
                  <a:moveTo>
                    <a:pt x="53" y="59"/>
                  </a:moveTo>
                  <a:cubicBezTo>
                    <a:pt x="39" y="59"/>
                    <a:pt x="27" y="54"/>
                    <a:pt x="17" y="44"/>
                  </a:cubicBezTo>
                  <a:cubicBezTo>
                    <a:pt x="7" y="35"/>
                    <a:pt x="1" y="22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4"/>
                    <a:pt x="87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3" y="59"/>
                  </a:cubicBezTo>
                  <a:close/>
                  <a:moveTo>
                    <a:pt x="9" y="11"/>
                  </a:moveTo>
                  <a:cubicBezTo>
                    <a:pt x="10" y="22"/>
                    <a:pt x="15" y="31"/>
                    <a:pt x="22" y="39"/>
                  </a:cubicBezTo>
                  <a:cubicBezTo>
                    <a:pt x="31" y="47"/>
                    <a:pt x="42" y="51"/>
                    <a:pt x="54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81" y="50"/>
                    <a:pt x="99" y="32"/>
                    <a:pt x="101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ṡḷïḓé">
              <a:extLst>
                <a:ext uri="{FF2B5EF4-FFF2-40B4-BE49-F238E27FC236}">
                  <a16:creationId xmlns:a16="http://schemas.microsoft.com/office/drawing/2014/main" id="{07FF08DF-A658-4014-9340-D4FF284D9FB1}"/>
                </a:ext>
              </a:extLst>
            </p:cNvPr>
            <p:cNvSpPr/>
            <p:nvPr/>
          </p:nvSpPr>
          <p:spPr bwMode="auto">
            <a:xfrm>
              <a:off x="3922308" y="4012895"/>
              <a:ext cx="720875" cy="683516"/>
            </a:xfrm>
            <a:custGeom>
              <a:avLst/>
              <a:gdLst>
                <a:gd name="T0" fmla="*/ 130 w 251"/>
                <a:gd name="T1" fmla="*/ 238 h 238"/>
                <a:gd name="T2" fmla="*/ 77 w 251"/>
                <a:gd name="T3" fmla="*/ 225 h 238"/>
                <a:gd name="T4" fmla="*/ 19 w 251"/>
                <a:gd name="T5" fmla="*/ 156 h 238"/>
                <a:gd name="T6" fmla="*/ 95 w 251"/>
                <a:gd name="T7" fmla="*/ 10 h 238"/>
                <a:gd name="T8" fmla="*/ 184 w 251"/>
                <a:gd name="T9" fmla="*/ 17 h 238"/>
                <a:gd name="T10" fmla="*/ 242 w 251"/>
                <a:gd name="T11" fmla="*/ 85 h 238"/>
                <a:gd name="T12" fmla="*/ 234 w 251"/>
                <a:gd name="T13" fmla="*/ 174 h 238"/>
                <a:gd name="T14" fmla="*/ 166 w 251"/>
                <a:gd name="T15" fmla="*/ 232 h 238"/>
                <a:gd name="T16" fmla="*/ 130 w 251"/>
                <a:gd name="T17" fmla="*/ 238 h 238"/>
                <a:gd name="T18" fmla="*/ 131 w 251"/>
                <a:gd name="T19" fmla="*/ 12 h 238"/>
                <a:gd name="T20" fmla="*/ 97 w 251"/>
                <a:gd name="T21" fmla="*/ 17 h 238"/>
                <a:gd name="T22" fmla="*/ 27 w 251"/>
                <a:gd name="T23" fmla="*/ 154 h 238"/>
                <a:gd name="T24" fmla="*/ 81 w 251"/>
                <a:gd name="T25" fmla="*/ 218 h 238"/>
                <a:gd name="T26" fmla="*/ 164 w 251"/>
                <a:gd name="T27" fmla="*/ 225 h 238"/>
                <a:gd name="T28" fmla="*/ 227 w 251"/>
                <a:gd name="T29" fmla="*/ 171 h 238"/>
                <a:gd name="T30" fmla="*/ 234 w 251"/>
                <a:gd name="T31" fmla="*/ 88 h 238"/>
                <a:gd name="T32" fmla="*/ 180 w 251"/>
                <a:gd name="T33" fmla="*/ 24 h 238"/>
                <a:gd name="T34" fmla="*/ 131 w 251"/>
                <a:gd name="T35" fmla="*/ 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38">
                  <a:moveTo>
                    <a:pt x="130" y="238"/>
                  </a:moveTo>
                  <a:cubicBezTo>
                    <a:pt x="112" y="238"/>
                    <a:pt x="94" y="233"/>
                    <a:pt x="77" y="225"/>
                  </a:cubicBezTo>
                  <a:cubicBezTo>
                    <a:pt x="49" y="210"/>
                    <a:pt x="29" y="186"/>
                    <a:pt x="19" y="156"/>
                  </a:cubicBezTo>
                  <a:cubicBezTo>
                    <a:pt x="0" y="95"/>
                    <a:pt x="34" y="29"/>
                    <a:pt x="95" y="10"/>
                  </a:cubicBezTo>
                  <a:cubicBezTo>
                    <a:pt x="125" y="0"/>
                    <a:pt x="156" y="3"/>
                    <a:pt x="184" y="17"/>
                  </a:cubicBezTo>
                  <a:cubicBezTo>
                    <a:pt x="212" y="31"/>
                    <a:pt x="232" y="56"/>
                    <a:pt x="242" y="85"/>
                  </a:cubicBezTo>
                  <a:cubicBezTo>
                    <a:pt x="251" y="115"/>
                    <a:pt x="249" y="147"/>
                    <a:pt x="234" y="174"/>
                  </a:cubicBezTo>
                  <a:cubicBezTo>
                    <a:pt x="220" y="202"/>
                    <a:pt x="196" y="223"/>
                    <a:pt x="166" y="232"/>
                  </a:cubicBezTo>
                  <a:cubicBezTo>
                    <a:pt x="154" y="236"/>
                    <a:pt x="142" y="238"/>
                    <a:pt x="130" y="238"/>
                  </a:cubicBezTo>
                  <a:close/>
                  <a:moveTo>
                    <a:pt x="131" y="12"/>
                  </a:moveTo>
                  <a:cubicBezTo>
                    <a:pt x="119" y="12"/>
                    <a:pt x="108" y="14"/>
                    <a:pt x="97" y="17"/>
                  </a:cubicBezTo>
                  <a:cubicBezTo>
                    <a:pt x="40" y="36"/>
                    <a:pt x="9" y="97"/>
                    <a:pt x="27" y="154"/>
                  </a:cubicBezTo>
                  <a:cubicBezTo>
                    <a:pt x="36" y="182"/>
                    <a:pt x="55" y="204"/>
                    <a:pt x="81" y="218"/>
                  </a:cubicBezTo>
                  <a:cubicBezTo>
                    <a:pt x="106" y="231"/>
                    <a:pt x="136" y="233"/>
                    <a:pt x="164" y="225"/>
                  </a:cubicBezTo>
                  <a:cubicBezTo>
                    <a:pt x="191" y="216"/>
                    <a:pt x="214" y="197"/>
                    <a:pt x="227" y="171"/>
                  </a:cubicBezTo>
                  <a:cubicBezTo>
                    <a:pt x="240" y="145"/>
                    <a:pt x="243" y="116"/>
                    <a:pt x="234" y="88"/>
                  </a:cubicBezTo>
                  <a:cubicBezTo>
                    <a:pt x="225" y="60"/>
                    <a:pt x="206" y="38"/>
                    <a:pt x="180" y="24"/>
                  </a:cubicBezTo>
                  <a:cubicBezTo>
                    <a:pt x="165" y="16"/>
                    <a:pt x="148" y="12"/>
                    <a:pt x="131" y="12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ļíḑé">
              <a:extLst>
                <a:ext uri="{FF2B5EF4-FFF2-40B4-BE49-F238E27FC236}">
                  <a16:creationId xmlns:a16="http://schemas.microsoft.com/office/drawing/2014/main" id="{DA429CDD-F3EB-4E22-9B8C-9DF162A1AC52}"/>
                </a:ext>
              </a:extLst>
            </p:cNvPr>
            <p:cNvSpPr/>
            <p:nvPr/>
          </p:nvSpPr>
          <p:spPr bwMode="auto">
            <a:xfrm>
              <a:off x="3999792" y="4064090"/>
              <a:ext cx="594964" cy="592196"/>
            </a:xfrm>
            <a:custGeom>
              <a:avLst/>
              <a:gdLst>
                <a:gd name="T0" fmla="*/ 104 w 207"/>
                <a:gd name="T1" fmla="*/ 203 h 206"/>
                <a:gd name="T2" fmla="*/ 9 w 207"/>
                <a:gd name="T3" fmla="*/ 133 h 206"/>
                <a:gd name="T4" fmla="*/ 15 w 207"/>
                <a:gd name="T5" fmla="*/ 57 h 206"/>
                <a:gd name="T6" fmla="*/ 73 w 207"/>
                <a:gd name="T7" fmla="*/ 8 h 206"/>
                <a:gd name="T8" fmla="*/ 149 w 207"/>
                <a:gd name="T9" fmla="*/ 14 h 206"/>
                <a:gd name="T10" fmla="*/ 198 w 207"/>
                <a:gd name="T11" fmla="*/ 73 h 206"/>
                <a:gd name="T12" fmla="*/ 192 w 207"/>
                <a:gd name="T13" fmla="*/ 149 h 206"/>
                <a:gd name="T14" fmla="*/ 134 w 207"/>
                <a:gd name="T15" fmla="*/ 198 h 206"/>
                <a:gd name="T16" fmla="*/ 104 w 207"/>
                <a:gd name="T17" fmla="*/ 203 h 206"/>
                <a:gd name="T18" fmla="*/ 104 w 207"/>
                <a:gd name="T19" fmla="*/ 11 h 206"/>
                <a:gd name="T20" fmla="*/ 76 w 207"/>
                <a:gd name="T21" fmla="*/ 16 h 206"/>
                <a:gd name="T22" fmla="*/ 22 w 207"/>
                <a:gd name="T23" fmla="*/ 61 h 206"/>
                <a:gd name="T24" fmla="*/ 16 w 207"/>
                <a:gd name="T25" fmla="*/ 131 h 206"/>
                <a:gd name="T26" fmla="*/ 131 w 207"/>
                <a:gd name="T27" fmla="*/ 190 h 206"/>
                <a:gd name="T28" fmla="*/ 185 w 207"/>
                <a:gd name="T29" fmla="*/ 145 h 206"/>
                <a:gd name="T30" fmla="*/ 191 w 207"/>
                <a:gd name="T31" fmla="*/ 75 h 206"/>
                <a:gd name="T32" fmla="*/ 146 w 207"/>
                <a:gd name="T33" fmla="*/ 21 h 206"/>
                <a:gd name="T34" fmla="*/ 104 w 207"/>
                <a:gd name="T35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06">
                  <a:moveTo>
                    <a:pt x="104" y="203"/>
                  </a:moveTo>
                  <a:cubicBezTo>
                    <a:pt x="61" y="203"/>
                    <a:pt x="22" y="176"/>
                    <a:pt x="9" y="133"/>
                  </a:cubicBezTo>
                  <a:cubicBezTo>
                    <a:pt x="0" y="108"/>
                    <a:pt x="3" y="81"/>
                    <a:pt x="15" y="57"/>
                  </a:cubicBezTo>
                  <a:cubicBezTo>
                    <a:pt x="27" y="34"/>
                    <a:pt x="48" y="16"/>
                    <a:pt x="73" y="8"/>
                  </a:cubicBezTo>
                  <a:cubicBezTo>
                    <a:pt x="99" y="0"/>
                    <a:pt x="126" y="2"/>
                    <a:pt x="149" y="14"/>
                  </a:cubicBezTo>
                  <a:cubicBezTo>
                    <a:pt x="173" y="27"/>
                    <a:pt x="190" y="47"/>
                    <a:pt x="198" y="73"/>
                  </a:cubicBezTo>
                  <a:cubicBezTo>
                    <a:pt x="207" y="98"/>
                    <a:pt x="204" y="125"/>
                    <a:pt x="192" y="149"/>
                  </a:cubicBezTo>
                  <a:cubicBezTo>
                    <a:pt x="180" y="172"/>
                    <a:pt x="159" y="190"/>
                    <a:pt x="134" y="198"/>
                  </a:cubicBezTo>
                  <a:cubicBezTo>
                    <a:pt x="124" y="201"/>
                    <a:pt x="114" y="203"/>
                    <a:pt x="104" y="203"/>
                  </a:cubicBezTo>
                  <a:close/>
                  <a:moveTo>
                    <a:pt x="104" y="11"/>
                  </a:moveTo>
                  <a:cubicBezTo>
                    <a:pt x="94" y="11"/>
                    <a:pt x="85" y="13"/>
                    <a:pt x="76" y="16"/>
                  </a:cubicBezTo>
                  <a:cubicBezTo>
                    <a:pt x="52" y="23"/>
                    <a:pt x="33" y="39"/>
                    <a:pt x="22" y="61"/>
                  </a:cubicBezTo>
                  <a:cubicBezTo>
                    <a:pt x="11" y="83"/>
                    <a:pt x="9" y="107"/>
                    <a:pt x="16" y="131"/>
                  </a:cubicBezTo>
                  <a:cubicBezTo>
                    <a:pt x="32" y="179"/>
                    <a:pt x="83" y="206"/>
                    <a:pt x="131" y="190"/>
                  </a:cubicBezTo>
                  <a:cubicBezTo>
                    <a:pt x="155" y="183"/>
                    <a:pt x="174" y="167"/>
                    <a:pt x="185" y="145"/>
                  </a:cubicBezTo>
                  <a:cubicBezTo>
                    <a:pt x="196" y="123"/>
                    <a:pt x="198" y="98"/>
                    <a:pt x="191" y="75"/>
                  </a:cubicBezTo>
                  <a:cubicBezTo>
                    <a:pt x="183" y="52"/>
                    <a:pt x="167" y="33"/>
                    <a:pt x="146" y="21"/>
                  </a:cubicBezTo>
                  <a:cubicBezTo>
                    <a:pt x="132" y="15"/>
                    <a:pt x="118" y="11"/>
                    <a:pt x="104" y="1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ḷïďé">
              <a:extLst>
                <a:ext uri="{FF2B5EF4-FFF2-40B4-BE49-F238E27FC236}">
                  <a16:creationId xmlns:a16="http://schemas.microsoft.com/office/drawing/2014/main" id="{377F3CFB-0DDD-436E-8FF5-EB5D50605AA6}"/>
                </a:ext>
              </a:extLst>
            </p:cNvPr>
            <p:cNvSpPr/>
            <p:nvPr/>
          </p:nvSpPr>
          <p:spPr bwMode="auto">
            <a:xfrm>
              <a:off x="3659417" y="4376792"/>
              <a:ext cx="368047" cy="268425"/>
            </a:xfrm>
            <a:custGeom>
              <a:avLst/>
              <a:gdLst>
                <a:gd name="T0" fmla="*/ 38 w 266"/>
                <a:gd name="T1" fmla="*/ 194 h 194"/>
                <a:gd name="T2" fmla="*/ 0 w 266"/>
                <a:gd name="T3" fmla="*/ 73 h 194"/>
                <a:gd name="T4" fmla="*/ 227 w 266"/>
                <a:gd name="T5" fmla="*/ 0 h 194"/>
                <a:gd name="T6" fmla="*/ 266 w 266"/>
                <a:gd name="T7" fmla="*/ 121 h 194"/>
                <a:gd name="T8" fmla="*/ 38 w 266"/>
                <a:gd name="T9" fmla="*/ 194 h 194"/>
                <a:gd name="T10" fmla="*/ 21 w 266"/>
                <a:gd name="T11" fmla="*/ 83 h 194"/>
                <a:gd name="T12" fmla="*/ 48 w 266"/>
                <a:gd name="T13" fmla="*/ 173 h 194"/>
                <a:gd name="T14" fmla="*/ 246 w 266"/>
                <a:gd name="T15" fmla="*/ 110 h 194"/>
                <a:gd name="T16" fmla="*/ 217 w 266"/>
                <a:gd name="T17" fmla="*/ 21 h 194"/>
                <a:gd name="T18" fmla="*/ 21 w 266"/>
                <a:gd name="T19" fmla="*/ 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194">
                  <a:moveTo>
                    <a:pt x="38" y="194"/>
                  </a:moveTo>
                  <a:lnTo>
                    <a:pt x="0" y="73"/>
                  </a:lnTo>
                  <a:lnTo>
                    <a:pt x="227" y="0"/>
                  </a:lnTo>
                  <a:lnTo>
                    <a:pt x="266" y="121"/>
                  </a:lnTo>
                  <a:lnTo>
                    <a:pt x="38" y="194"/>
                  </a:lnTo>
                  <a:close/>
                  <a:moveTo>
                    <a:pt x="21" y="83"/>
                  </a:moveTo>
                  <a:lnTo>
                    <a:pt x="48" y="173"/>
                  </a:lnTo>
                  <a:lnTo>
                    <a:pt x="246" y="110"/>
                  </a:lnTo>
                  <a:lnTo>
                    <a:pt x="217" y="21"/>
                  </a:lnTo>
                  <a:lnTo>
                    <a:pt x="21" y="8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ḻiḓé">
              <a:extLst>
                <a:ext uri="{FF2B5EF4-FFF2-40B4-BE49-F238E27FC236}">
                  <a16:creationId xmlns:a16="http://schemas.microsoft.com/office/drawing/2014/main" id="{C4C34CA1-185E-42DE-81BE-3845BB783A10}"/>
                </a:ext>
              </a:extLst>
            </p:cNvPr>
            <p:cNvSpPr/>
            <p:nvPr/>
          </p:nvSpPr>
          <p:spPr bwMode="auto">
            <a:xfrm>
              <a:off x="3211119" y="4506854"/>
              <a:ext cx="500876" cy="229684"/>
            </a:xfrm>
            <a:custGeom>
              <a:avLst/>
              <a:gdLst>
                <a:gd name="T0" fmla="*/ 19 w 174"/>
                <a:gd name="T1" fmla="*/ 80 h 80"/>
                <a:gd name="T2" fmla="*/ 3 w 174"/>
                <a:gd name="T3" fmla="*/ 69 h 80"/>
                <a:gd name="T4" fmla="*/ 3 w 174"/>
                <a:gd name="T5" fmla="*/ 69 h 80"/>
                <a:gd name="T6" fmla="*/ 14 w 174"/>
                <a:gd name="T7" fmla="*/ 48 h 80"/>
                <a:gd name="T8" fmla="*/ 164 w 174"/>
                <a:gd name="T9" fmla="*/ 0 h 80"/>
                <a:gd name="T10" fmla="*/ 174 w 174"/>
                <a:gd name="T11" fmla="*/ 31 h 80"/>
                <a:gd name="T12" fmla="*/ 24 w 174"/>
                <a:gd name="T13" fmla="*/ 79 h 80"/>
                <a:gd name="T14" fmla="*/ 19 w 174"/>
                <a:gd name="T15" fmla="*/ 80 h 80"/>
                <a:gd name="T16" fmla="*/ 10 w 174"/>
                <a:gd name="T17" fmla="*/ 66 h 80"/>
                <a:gd name="T18" fmla="*/ 21 w 174"/>
                <a:gd name="T19" fmla="*/ 72 h 80"/>
                <a:gd name="T20" fmla="*/ 164 w 174"/>
                <a:gd name="T21" fmla="*/ 26 h 80"/>
                <a:gd name="T22" fmla="*/ 159 w 174"/>
                <a:gd name="T23" fmla="*/ 10 h 80"/>
                <a:gd name="T24" fmla="*/ 16 w 174"/>
                <a:gd name="T25" fmla="*/ 55 h 80"/>
                <a:gd name="T26" fmla="*/ 10 w 174"/>
                <a:gd name="T27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80">
                  <a:moveTo>
                    <a:pt x="19" y="80"/>
                  </a:moveTo>
                  <a:cubicBezTo>
                    <a:pt x="12" y="80"/>
                    <a:pt x="5" y="76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60"/>
                    <a:pt x="5" y="51"/>
                    <a:pt x="14" y="4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80"/>
                    <a:pt x="20" y="80"/>
                    <a:pt x="19" y="80"/>
                  </a:cubicBezTo>
                  <a:close/>
                  <a:moveTo>
                    <a:pt x="10" y="66"/>
                  </a:moveTo>
                  <a:cubicBezTo>
                    <a:pt x="12" y="71"/>
                    <a:pt x="17" y="73"/>
                    <a:pt x="21" y="72"/>
                  </a:cubicBezTo>
                  <a:cubicBezTo>
                    <a:pt x="164" y="26"/>
                    <a:pt x="164" y="26"/>
                    <a:pt x="164" y="26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1" y="57"/>
                    <a:pt x="9" y="62"/>
                    <a:pt x="10" y="66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ļîḋê">
              <a:extLst>
                <a:ext uri="{FF2B5EF4-FFF2-40B4-BE49-F238E27FC236}">
                  <a16:creationId xmlns:a16="http://schemas.microsoft.com/office/drawing/2014/main" id="{7686F8CE-842D-43EE-AA01-B7F8BC7DB1AF}"/>
                </a:ext>
              </a:extLst>
            </p:cNvPr>
            <p:cNvSpPr/>
            <p:nvPr/>
          </p:nvSpPr>
          <p:spPr bwMode="auto">
            <a:xfrm>
              <a:off x="9066668" y="2604353"/>
              <a:ext cx="442764" cy="370815"/>
            </a:xfrm>
            <a:custGeom>
              <a:avLst/>
              <a:gdLst>
                <a:gd name="T0" fmla="*/ 134 w 154"/>
                <a:gd name="T1" fmla="*/ 129 h 129"/>
                <a:gd name="T2" fmla="*/ 0 w 154"/>
                <a:gd name="T3" fmla="*/ 112 h 129"/>
                <a:gd name="T4" fmla="*/ 14 w 154"/>
                <a:gd name="T5" fmla="*/ 0 h 129"/>
                <a:gd name="T6" fmla="*/ 148 w 154"/>
                <a:gd name="T7" fmla="*/ 17 h 129"/>
                <a:gd name="T8" fmla="*/ 149 w 154"/>
                <a:gd name="T9" fmla="*/ 20 h 129"/>
                <a:gd name="T10" fmla="*/ 152 w 154"/>
                <a:gd name="T11" fmla="*/ 74 h 129"/>
                <a:gd name="T12" fmla="*/ 136 w 154"/>
                <a:gd name="T13" fmla="*/ 126 h 129"/>
                <a:gd name="T14" fmla="*/ 134 w 154"/>
                <a:gd name="T15" fmla="*/ 129 h 129"/>
                <a:gd name="T16" fmla="*/ 9 w 154"/>
                <a:gd name="T17" fmla="*/ 105 h 129"/>
                <a:gd name="T18" fmla="*/ 130 w 154"/>
                <a:gd name="T19" fmla="*/ 120 h 129"/>
                <a:gd name="T20" fmla="*/ 144 w 154"/>
                <a:gd name="T21" fmla="*/ 73 h 129"/>
                <a:gd name="T22" fmla="*/ 142 w 154"/>
                <a:gd name="T23" fmla="*/ 24 h 129"/>
                <a:gd name="T24" fmla="*/ 21 w 154"/>
                <a:gd name="T25" fmla="*/ 9 h 129"/>
                <a:gd name="T26" fmla="*/ 9 w 154"/>
                <a:gd name="T27" fmla="*/ 10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29">
                  <a:moveTo>
                    <a:pt x="134" y="12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53" y="38"/>
                    <a:pt x="154" y="56"/>
                    <a:pt x="152" y="74"/>
                  </a:cubicBezTo>
                  <a:cubicBezTo>
                    <a:pt x="150" y="92"/>
                    <a:pt x="144" y="110"/>
                    <a:pt x="136" y="126"/>
                  </a:cubicBezTo>
                  <a:lnTo>
                    <a:pt x="134" y="129"/>
                  </a:lnTo>
                  <a:close/>
                  <a:moveTo>
                    <a:pt x="9" y="105"/>
                  </a:moveTo>
                  <a:cubicBezTo>
                    <a:pt x="130" y="120"/>
                    <a:pt x="130" y="120"/>
                    <a:pt x="130" y="120"/>
                  </a:cubicBezTo>
                  <a:cubicBezTo>
                    <a:pt x="137" y="105"/>
                    <a:pt x="142" y="89"/>
                    <a:pt x="144" y="73"/>
                  </a:cubicBezTo>
                  <a:cubicBezTo>
                    <a:pt x="146" y="57"/>
                    <a:pt x="145" y="40"/>
                    <a:pt x="142" y="24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9" y="1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1ïḓe">
              <a:extLst>
                <a:ext uri="{FF2B5EF4-FFF2-40B4-BE49-F238E27FC236}">
                  <a16:creationId xmlns:a16="http://schemas.microsoft.com/office/drawing/2014/main" id="{A2E8320E-95F6-471D-B7A4-263708949D3D}"/>
                </a:ext>
              </a:extLst>
            </p:cNvPr>
            <p:cNvSpPr/>
            <p:nvPr/>
          </p:nvSpPr>
          <p:spPr bwMode="auto">
            <a:xfrm>
              <a:off x="8255857" y="2322091"/>
              <a:ext cx="874458" cy="687668"/>
            </a:xfrm>
            <a:custGeom>
              <a:avLst/>
              <a:gdLst>
                <a:gd name="T0" fmla="*/ 0 w 304"/>
                <a:gd name="T1" fmla="*/ 239 h 239"/>
                <a:gd name="T2" fmla="*/ 30 w 304"/>
                <a:gd name="T3" fmla="*/ 0 h 239"/>
                <a:gd name="T4" fmla="*/ 35 w 304"/>
                <a:gd name="T5" fmla="*/ 3 h 239"/>
                <a:gd name="T6" fmla="*/ 130 w 304"/>
                <a:gd name="T7" fmla="*/ 46 h 239"/>
                <a:gd name="T8" fmla="*/ 219 w 304"/>
                <a:gd name="T9" fmla="*/ 77 h 239"/>
                <a:gd name="T10" fmla="*/ 304 w 304"/>
                <a:gd name="T11" fmla="*/ 100 h 239"/>
                <a:gd name="T12" fmla="*/ 303 w 304"/>
                <a:gd name="T13" fmla="*/ 103 h 239"/>
                <a:gd name="T14" fmla="*/ 290 w 304"/>
                <a:gd name="T15" fmla="*/ 210 h 239"/>
                <a:gd name="T16" fmla="*/ 286 w 304"/>
                <a:gd name="T17" fmla="*/ 211 h 239"/>
                <a:gd name="T18" fmla="*/ 202 w 304"/>
                <a:gd name="T19" fmla="*/ 211 h 239"/>
                <a:gd name="T20" fmla="*/ 108 w 304"/>
                <a:gd name="T21" fmla="*/ 220 h 239"/>
                <a:gd name="T22" fmla="*/ 6 w 304"/>
                <a:gd name="T23" fmla="*/ 238 h 239"/>
                <a:gd name="T24" fmla="*/ 0 w 304"/>
                <a:gd name="T25" fmla="*/ 239 h 239"/>
                <a:gd name="T26" fmla="*/ 37 w 304"/>
                <a:gd name="T27" fmla="*/ 13 h 239"/>
                <a:gd name="T28" fmla="*/ 10 w 304"/>
                <a:gd name="T29" fmla="*/ 229 h 239"/>
                <a:gd name="T30" fmla="*/ 107 w 304"/>
                <a:gd name="T31" fmla="*/ 212 h 239"/>
                <a:gd name="T32" fmla="*/ 202 w 304"/>
                <a:gd name="T33" fmla="*/ 203 h 239"/>
                <a:gd name="T34" fmla="*/ 283 w 304"/>
                <a:gd name="T35" fmla="*/ 203 h 239"/>
                <a:gd name="T36" fmla="*/ 295 w 304"/>
                <a:gd name="T37" fmla="*/ 106 h 239"/>
                <a:gd name="T38" fmla="*/ 217 w 304"/>
                <a:gd name="T39" fmla="*/ 85 h 239"/>
                <a:gd name="T40" fmla="*/ 127 w 304"/>
                <a:gd name="T41" fmla="*/ 53 h 239"/>
                <a:gd name="T42" fmla="*/ 37 w 304"/>
                <a:gd name="T43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239">
                  <a:moveTo>
                    <a:pt x="0" y="23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66" y="19"/>
                    <a:pt x="98" y="33"/>
                    <a:pt x="130" y="46"/>
                  </a:cubicBezTo>
                  <a:cubicBezTo>
                    <a:pt x="159" y="58"/>
                    <a:pt x="189" y="68"/>
                    <a:pt x="219" y="77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290" y="210"/>
                    <a:pt x="290" y="210"/>
                    <a:pt x="290" y="210"/>
                  </a:cubicBezTo>
                  <a:cubicBezTo>
                    <a:pt x="286" y="211"/>
                    <a:pt x="286" y="211"/>
                    <a:pt x="286" y="21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71" y="213"/>
                    <a:pt x="139" y="216"/>
                    <a:pt x="108" y="220"/>
                  </a:cubicBezTo>
                  <a:cubicBezTo>
                    <a:pt x="74" y="224"/>
                    <a:pt x="40" y="230"/>
                    <a:pt x="6" y="238"/>
                  </a:cubicBezTo>
                  <a:lnTo>
                    <a:pt x="0" y="239"/>
                  </a:lnTo>
                  <a:close/>
                  <a:moveTo>
                    <a:pt x="37" y="13"/>
                  </a:moveTo>
                  <a:cubicBezTo>
                    <a:pt x="10" y="229"/>
                    <a:pt x="10" y="229"/>
                    <a:pt x="10" y="229"/>
                  </a:cubicBezTo>
                  <a:cubicBezTo>
                    <a:pt x="42" y="222"/>
                    <a:pt x="75" y="216"/>
                    <a:pt x="107" y="212"/>
                  </a:cubicBezTo>
                  <a:cubicBezTo>
                    <a:pt x="138" y="208"/>
                    <a:pt x="170" y="205"/>
                    <a:pt x="202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95" y="106"/>
                    <a:pt x="295" y="106"/>
                    <a:pt x="295" y="10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186" y="76"/>
                    <a:pt x="156" y="65"/>
                    <a:pt x="127" y="53"/>
                  </a:cubicBezTo>
                  <a:cubicBezTo>
                    <a:pt x="97" y="41"/>
                    <a:pt x="66" y="27"/>
                    <a:pt x="37" y="13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ľîḋê">
              <a:extLst>
                <a:ext uri="{FF2B5EF4-FFF2-40B4-BE49-F238E27FC236}">
                  <a16:creationId xmlns:a16="http://schemas.microsoft.com/office/drawing/2014/main" id="{179994DE-69B8-43AF-B466-5D6F725B96DD}"/>
                </a:ext>
              </a:extLst>
            </p:cNvPr>
            <p:cNvSpPr/>
            <p:nvPr/>
          </p:nvSpPr>
          <p:spPr bwMode="auto">
            <a:xfrm>
              <a:off x="8229568" y="2308255"/>
              <a:ext cx="138364" cy="715340"/>
            </a:xfrm>
            <a:custGeom>
              <a:avLst/>
              <a:gdLst>
                <a:gd name="T0" fmla="*/ 10 w 48"/>
                <a:gd name="T1" fmla="*/ 249 h 249"/>
                <a:gd name="T2" fmla="*/ 9 w 48"/>
                <a:gd name="T3" fmla="*/ 249 h 249"/>
                <a:gd name="T4" fmla="*/ 7 w 48"/>
                <a:gd name="T5" fmla="*/ 249 h 249"/>
                <a:gd name="T6" fmla="*/ 0 w 48"/>
                <a:gd name="T7" fmla="*/ 240 h 249"/>
                <a:gd name="T8" fmla="*/ 29 w 48"/>
                <a:gd name="T9" fmla="*/ 7 h 249"/>
                <a:gd name="T10" fmla="*/ 39 w 48"/>
                <a:gd name="T11" fmla="*/ 0 h 249"/>
                <a:gd name="T12" fmla="*/ 40 w 48"/>
                <a:gd name="T13" fmla="*/ 0 h 249"/>
                <a:gd name="T14" fmla="*/ 47 w 48"/>
                <a:gd name="T15" fmla="*/ 10 h 249"/>
                <a:gd name="T16" fmla="*/ 18 w 48"/>
                <a:gd name="T17" fmla="*/ 242 h 249"/>
                <a:gd name="T18" fmla="*/ 10 w 48"/>
                <a:gd name="T19" fmla="*/ 249 h 249"/>
                <a:gd name="T20" fmla="*/ 38 w 48"/>
                <a:gd name="T21" fmla="*/ 8 h 249"/>
                <a:gd name="T22" fmla="*/ 8 w 48"/>
                <a:gd name="T23" fmla="*/ 241 h 249"/>
                <a:gd name="T24" fmla="*/ 8 w 48"/>
                <a:gd name="T25" fmla="*/ 245 h 249"/>
                <a:gd name="T26" fmla="*/ 8 w 48"/>
                <a:gd name="T27" fmla="*/ 241 h 249"/>
                <a:gd name="T28" fmla="*/ 10 w 48"/>
                <a:gd name="T29" fmla="*/ 241 h 249"/>
                <a:gd name="T30" fmla="*/ 39 w 48"/>
                <a:gd name="T31" fmla="*/ 9 h 249"/>
                <a:gd name="T32" fmla="*/ 38 w 48"/>
                <a:gd name="T3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49">
                  <a:moveTo>
                    <a:pt x="10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3"/>
                    <a:pt x="34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1"/>
                    <a:pt x="48" y="5"/>
                    <a:pt x="47" y="10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7" y="246"/>
                    <a:pt x="14" y="249"/>
                    <a:pt x="10" y="249"/>
                  </a:cubicBezTo>
                  <a:close/>
                  <a:moveTo>
                    <a:pt x="38" y="8"/>
                  </a:moveTo>
                  <a:cubicBezTo>
                    <a:pt x="8" y="241"/>
                    <a:pt x="8" y="241"/>
                    <a:pt x="8" y="241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ļíḍé">
              <a:extLst>
                <a:ext uri="{FF2B5EF4-FFF2-40B4-BE49-F238E27FC236}">
                  <a16:creationId xmlns:a16="http://schemas.microsoft.com/office/drawing/2014/main" id="{F3DD40A3-E006-42A5-BA6C-273F2D3F35D6}"/>
                </a:ext>
              </a:extLst>
            </p:cNvPr>
            <p:cNvSpPr/>
            <p:nvPr/>
          </p:nvSpPr>
          <p:spPr bwMode="auto">
            <a:xfrm>
              <a:off x="8210197" y="2543473"/>
              <a:ext cx="101006" cy="239370"/>
            </a:xfrm>
            <a:custGeom>
              <a:avLst/>
              <a:gdLst>
                <a:gd name="T0" fmla="*/ 25 w 35"/>
                <a:gd name="T1" fmla="*/ 83 h 83"/>
                <a:gd name="T2" fmla="*/ 19 w 35"/>
                <a:gd name="T3" fmla="*/ 83 h 83"/>
                <a:gd name="T4" fmla="*/ 1 w 35"/>
                <a:gd name="T5" fmla="*/ 60 h 83"/>
                <a:gd name="T6" fmla="*/ 7 w 35"/>
                <a:gd name="T7" fmla="*/ 19 h 83"/>
                <a:gd name="T8" fmla="*/ 29 w 35"/>
                <a:gd name="T9" fmla="*/ 1 h 83"/>
                <a:gd name="T10" fmla="*/ 35 w 35"/>
                <a:gd name="T11" fmla="*/ 2 h 83"/>
                <a:gd name="T12" fmla="*/ 25 w 35"/>
                <a:gd name="T13" fmla="*/ 83 h 83"/>
                <a:gd name="T14" fmla="*/ 26 w 35"/>
                <a:gd name="T15" fmla="*/ 9 h 83"/>
                <a:gd name="T16" fmla="*/ 15 w 35"/>
                <a:gd name="T17" fmla="*/ 20 h 83"/>
                <a:gd name="T18" fmla="*/ 9 w 35"/>
                <a:gd name="T19" fmla="*/ 61 h 83"/>
                <a:gd name="T20" fmla="*/ 18 w 35"/>
                <a:gd name="T21" fmla="*/ 74 h 83"/>
                <a:gd name="T22" fmla="*/ 26 w 35"/>
                <a:gd name="T2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83">
                  <a:moveTo>
                    <a:pt x="25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8" y="81"/>
                    <a:pt x="0" y="71"/>
                    <a:pt x="1" y="6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8"/>
                    <a:pt x="18" y="0"/>
                    <a:pt x="29" y="1"/>
                  </a:cubicBezTo>
                  <a:cubicBezTo>
                    <a:pt x="35" y="2"/>
                    <a:pt x="35" y="2"/>
                    <a:pt x="35" y="2"/>
                  </a:cubicBezTo>
                  <a:lnTo>
                    <a:pt x="25" y="83"/>
                  </a:lnTo>
                  <a:close/>
                  <a:moveTo>
                    <a:pt x="26" y="9"/>
                  </a:moveTo>
                  <a:cubicBezTo>
                    <a:pt x="20" y="9"/>
                    <a:pt x="15" y="14"/>
                    <a:pt x="15" y="2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7"/>
                    <a:pt x="12" y="73"/>
                    <a:pt x="18" y="74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sļíḋè">
              <a:extLst>
                <a:ext uri="{FF2B5EF4-FFF2-40B4-BE49-F238E27FC236}">
                  <a16:creationId xmlns:a16="http://schemas.microsoft.com/office/drawing/2014/main" id="{096F4925-A300-41EF-AAE6-C6C65C94D2AF}"/>
                </a:ext>
              </a:extLst>
            </p:cNvPr>
            <p:cNvSpPr/>
            <p:nvPr/>
          </p:nvSpPr>
          <p:spPr bwMode="auto">
            <a:xfrm>
              <a:off x="9178743" y="2919822"/>
              <a:ext cx="210313" cy="362513"/>
            </a:xfrm>
            <a:custGeom>
              <a:avLst/>
              <a:gdLst>
                <a:gd name="T0" fmla="*/ 120 w 152"/>
                <a:gd name="T1" fmla="*/ 262 h 262"/>
                <a:gd name="T2" fmla="*/ 0 w 152"/>
                <a:gd name="T3" fmla="*/ 247 h 262"/>
                <a:gd name="T4" fmla="*/ 31 w 152"/>
                <a:gd name="T5" fmla="*/ 0 h 262"/>
                <a:gd name="T6" fmla="*/ 152 w 152"/>
                <a:gd name="T7" fmla="*/ 17 h 262"/>
                <a:gd name="T8" fmla="*/ 120 w 152"/>
                <a:gd name="T9" fmla="*/ 262 h 262"/>
                <a:gd name="T10" fmla="*/ 19 w 152"/>
                <a:gd name="T11" fmla="*/ 233 h 262"/>
                <a:gd name="T12" fmla="*/ 106 w 152"/>
                <a:gd name="T13" fmla="*/ 243 h 262"/>
                <a:gd name="T14" fmla="*/ 133 w 152"/>
                <a:gd name="T15" fmla="*/ 31 h 262"/>
                <a:gd name="T16" fmla="*/ 46 w 152"/>
                <a:gd name="T17" fmla="*/ 19 h 262"/>
                <a:gd name="T18" fmla="*/ 19 w 152"/>
                <a:gd name="T19" fmla="*/ 2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120" y="262"/>
                  </a:moveTo>
                  <a:lnTo>
                    <a:pt x="0" y="247"/>
                  </a:lnTo>
                  <a:lnTo>
                    <a:pt x="31" y="0"/>
                  </a:lnTo>
                  <a:lnTo>
                    <a:pt x="152" y="17"/>
                  </a:lnTo>
                  <a:lnTo>
                    <a:pt x="120" y="262"/>
                  </a:lnTo>
                  <a:close/>
                  <a:moveTo>
                    <a:pt x="19" y="233"/>
                  </a:moveTo>
                  <a:lnTo>
                    <a:pt x="106" y="243"/>
                  </a:lnTo>
                  <a:lnTo>
                    <a:pt x="133" y="31"/>
                  </a:lnTo>
                  <a:lnTo>
                    <a:pt x="46" y="19"/>
                  </a:lnTo>
                  <a:lnTo>
                    <a:pt x="19" y="23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ṡļiḋé">
              <a:extLst>
                <a:ext uri="{FF2B5EF4-FFF2-40B4-BE49-F238E27FC236}">
                  <a16:creationId xmlns:a16="http://schemas.microsoft.com/office/drawing/2014/main" id="{30386019-693D-42EE-B0FC-C388F8ABD639}"/>
                </a:ext>
              </a:extLst>
            </p:cNvPr>
            <p:cNvSpPr/>
            <p:nvPr/>
          </p:nvSpPr>
          <p:spPr bwMode="auto">
            <a:xfrm>
              <a:off x="9207798" y="2919822"/>
              <a:ext cx="181257" cy="130062"/>
            </a:xfrm>
            <a:custGeom>
              <a:avLst/>
              <a:gdLst>
                <a:gd name="T0" fmla="*/ 120 w 131"/>
                <a:gd name="T1" fmla="*/ 94 h 94"/>
                <a:gd name="T2" fmla="*/ 0 w 131"/>
                <a:gd name="T3" fmla="*/ 79 h 94"/>
                <a:gd name="T4" fmla="*/ 10 w 131"/>
                <a:gd name="T5" fmla="*/ 0 h 94"/>
                <a:gd name="T6" fmla="*/ 131 w 131"/>
                <a:gd name="T7" fmla="*/ 17 h 94"/>
                <a:gd name="T8" fmla="*/ 120 w 131"/>
                <a:gd name="T9" fmla="*/ 94 h 94"/>
                <a:gd name="T10" fmla="*/ 18 w 131"/>
                <a:gd name="T11" fmla="*/ 65 h 94"/>
                <a:gd name="T12" fmla="*/ 106 w 131"/>
                <a:gd name="T13" fmla="*/ 75 h 94"/>
                <a:gd name="T14" fmla="*/ 112 w 131"/>
                <a:gd name="T15" fmla="*/ 31 h 94"/>
                <a:gd name="T16" fmla="*/ 25 w 131"/>
                <a:gd name="T17" fmla="*/ 19 h 94"/>
                <a:gd name="T18" fmla="*/ 18 w 131"/>
                <a:gd name="T19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4">
                  <a:moveTo>
                    <a:pt x="120" y="94"/>
                  </a:moveTo>
                  <a:lnTo>
                    <a:pt x="0" y="79"/>
                  </a:lnTo>
                  <a:lnTo>
                    <a:pt x="10" y="0"/>
                  </a:lnTo>
                  <a:lnTo>
                    <a:pt x="131" y="17"/>
                  </a:lnTo>
                  <a:lnTo>
                    <a:pt x="120" y="94"/>
                  </a:lnTo>
                  <a:close/>
                  <a:moveTo>
                    <a:pt x="18" y="65"/>
                  </a:moveTo>
                  <a:lnTo>
                    <a:pt x="106" y="75"/>
                  </a:lnTo>
                  <a:lnTo>
                    <a:pt x="112" y="31"/>
                  </a:lnTo>
                  <a:lnTo>
                    <a:pt x="25" y="19"/>
                  </a:lnTo>
                  <a:lnTo>
                    <a:pt x="18" y="6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$ḻïḋé">
              <a:extLst>
                <a:ext uri="{FF2B5EF4-FFF2-40B4-BE49-F238E27FC236}">
                  <a16:creationId xmlns:a16="http://schemas.microsoft.com/office/drawing/2014/main" id="{7B88134C-7338-4752-8F60-EEF02600354B}"/>
                </a:ext>
              </a:extLst>
            </p:cNvPr>
            <p:cNvSpPr/>
            <p:nvPr/>
          </p:nvSpPr>
          <p:spPr bwMode="auto">
            <a:xfrm>
              <a:off x="8634973" y="3247745"/>
              <a:ext cx="882760" cy="1218984"/>
            </a:xfrm>
            <a:custGeom>
              <a:avLst/>
              <a:gdLst>
                <a:gd name="T0" fmla="*/ 274 w 307"/>
                <a:gd name="T1" fmla="*/ 421 h 424"/>
                <a:gd name="T2" fmla="*/ 287 w 307"/>
                <a:gd name="T3" fmla="*/ 409 h 424"/>
                <a:gd name="T4" fmla="*/ 297 w 307"/>
                <a:gd name="T5" fmla="*/ 378 h 424"/>
                <a:gd name="T6" fmla="*/ 293 w 307"/>
                <a:gd name="T7" fmla="*/ 361 h 424"/>
                <a:gd name="T8" fmla="*/ 297 w 307"/>
                <a:gd name="T9" fmla="*/ 378 h 424"/>
                <a:gd name="T10" fmla="*/ 298 w 307"/>
                <a:gd name="T11" fmla="*/ 329 h 424"/>
                <a:gd name="T12" fmla="*/ 307 w 307"/>
                <a:gd name="T13" fmla="*/ 314 h 424"/>
                <a:gd name="T14" fmla="*/ 299 w 307"/>
                <a:gd name="T15" fmla="*/ 282 h 424"/>
                <a:gd name="T16" fmla="*/ 305 w 307"/>
                <a:gd name="T17" fmla="*/ 265 h 424"/>
                <a:gd name="T18" fmla="*/ 299 w 307"/>
                <a:gd name="T19" fmla="*/ 282 h 424"/>
                <a:gd name="T20" fmla="*/ 288 w 307"/>
                <a:gd name="T21" fmla="*/ 220 h 424"/>
                <a:gd name="T22" fmla="*/ 300 w 307"/>
                <a:gd name="T23" fmla="*/ 234 h 424"/>
                <a:gd name="T24" fmla="*/ 277 w 307"/>
                <a:gd name="T25" fmla="*/ 191 h 424"/>
                <a:gd name="T26" fmla="*/ 277 w 307"/>
                <a:gd name="T27" fmla="*/ 173 h 424"/>
                <a:gd name="T28" fmla="*/ 277 w 307"/>
                <a:gd name="T29" fmla="*/ 191 h 424"/>
                <a:gd name="T30" fmla="*/ 245 w 307"/>
                <a:gd name="T31" fmla="*/ 136 h 424"/>
                <a:gd name="T32" fmla="*/ 261 w 307"/>
                <a:gd name="T33" fmla="*/ 145 h 424"/>
                <a:gd name="T34" fmla="*/ 225 w 307"/>
                <a:gd name="T35" fmla="*/ 112 h 424"/>
                <a:gd name="T36" fmla="*/ 219 w 307"/>
                <a:gd name="T37" fmla="*/ 95 h 424"/>
                <a:gd name="T38" fmla="*/ 225 w 307"/>
                <a:gd name="T39" fmla="*/ 112 h 424"/>
                <a:gd name="T40" fmla="*/ 177 w 307"/>
                <a:gd name="T41" fmla="*/ 71 h 424"/>
                <a:gd name="T42" fmla="*/ 195 w 307"/>
                <a:gd name="T43" fmla="*/ 74 h 424"/>
                <a:gd name="T44" fmla="*/ 150 w 307"/>
                <a:gd name="T45" fmla="*/ 54 h 424"/>
                <a:gd name="T46" fmla="*/ 140 w 307"/>
                <a:gd name="T47" fmla="*/ 39 h 424"/>
                <a:gd name="T48" fmla="*/ 150 w 307"/>
                <a:gd name="T49" fmla="*/ 54 h 424"/>
                <a:gd name="T50" fmla="*/ 93 w 307"/>
                <a:gd name="T51" fmla="*/ 27 h 424"/>
                <a:gd name="T52" fmla="*/ 111 w 307"/>
                <a:gd name="T53" fmla="*/ 25 h 424"/>
                <a:gd name="T54" fmla="*/ 63 w 307"/>
                <a:gd name="T55" fmla="*/ 18 h 424"/>
                <a:gd name="T56" fmla="*/ 49 w 307"/>
                <a:gd name="T57" fmla="*/ 7 h 424"/>
                <a:gd name="T58" fmla="*/ 63 w 307"/>
                <a:gd name="T59" fmla="*/ 18 h 424"/>
                <a:gd name="T60" fmla="*/ 0 w 307"/>
                <a:gd name="T61" fmla="*/ 8 h 424"/>
                <a:gd name="T62" fmla="*/ 17 w 307"/>
                <a:gd name="T63" fmla="*/ 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424">
                  <a:moveTo>
                    <a:pt x="281" y="424"/>
                  </a:moveTo>
                  <a:cubicBezTo>
                    <a:pt x="274" y="421"/>
                    <a:pt x="274" y="421"/>
                    <a:pt x="274" y="421"/>
                  </a:cubicBezTo>
                  <a:cubicBezTo>
                    <a:pt x="276" y="416"/>
                    <a:pt x="278" y="411"/>
                    <a:pt x="280" y="406"/>
                  </a:cubicBezTo>
                  <a:cubicBezTo>
                    <a:pt x="287" y="409"/>
                    <a:pt x="287" y="409"/>
                    <a:pt x="287" y="409"/>
                  </a:cubicBezTo>
                  <a:cubicBezTo>
                    <a:pt x="286" y="414"/>
                    <a:pt x="284" y="419"/>
                    <a:pt x="281" y="424"/>
                  </a:cubicBezTo>
                  <a:close/>
                  <a:moveTo>
                    <a:pt x="297" y="378"/>
                  </a:moveTo>
                  <a:cubicBezTo>
                    <a:pt x="289" y="376"/>
                    <a:pt x="289" y="376"/>
                    <a:pt x="289" y="376"/>
                  </a:cubicBezTo>
                  <a:cubicBezTo>
                    <a:pt x="291" y="371"/>
                    <a:pt x="292" y="366"/>
                    <a:pt x="293" y="361"/>
                  </a:cubicBezTo>
                  <a:cubicBezTo>
                    <a:pt x="301" y="362"/>
                    <a:pt x="301" y="362"/>
                    <a:pt x="301" y="362"/>
                  </a:cubicBezTo>
                  <a:cubicBezTo>
                    <a:pt x="300" y="367"/>
                    <a:pt x="298" y="373"/>
                    <a:pt x="297" y="378"/>
                  </a:cubicBezTo>
                  <a:close/>
                  <a:moveTo>
                    <a:pt x="306" y="330"/>
                  </a:moveTo>
                  <a:cubicBezTo>
                    <a:pt x="298" y="329"/>
                    <a:pt x="298" y="329"/>
                    <a:pt x="298" y="329"/>
                  </a:cubicBezTo>
                  <a:cubicBezTo>
                    <a:pt x="298" y="324"/>
                    <a:pt x="299" y="319"/>
                    <a:pt x="299" y="314"/>
                  </a:cubicBezTo>
                  <a:cubicBezTo>
                    <a:pt x="307" y="314"/>
                    <a:pt x="307" y="314"/>
                    <a:pt x="307" y="314"/>
                  </a:cubicBezTo>
                  <a:cubicBezTo>
                    <a:pt x="307" y="319"/>
                    <a:pt x="306" y="325"/>
                    <a:pt x="306" y="330"/>
                  </a:cubicBezTo>
                  <a:close/>
                  <a:moveTo>
                    <a:pt x="299" y="282"/>
                  </a:moveTo>
                  <a:cubicBezTo>
                    <a:pt x="298" y="277"/>
                    <a:pt x="298" y="272"/>
                    <a:pt x="297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71"/>
                    <a:pt x="306" y="276"/>
                    <a:pt x="307" y="282"/>
                  </a:cubicBezTo>
                  <a:lnTo>
                    <a:pt x="299" y="282"/>
                  </a:lnTo>
                  <a:close/>
                  <a:moveTo>
                    <a:pt x="292" y="235"/>
                  </a:moveTo>
                  <a:cubicBezTo>
                    <a:pt x="291" y="230"/>
                    <a:pt x="289" y="225"/>
                    <a:pt x="288" y="220"/>
                  </a:cubicBezTo>
                  <a:cubicBezTo>
                    <a:pt x="295" y="218"/>
                    <a:pt x="295" y="218"/>
                    <a:pt x="295" y="218"/>
                  </a:cubicBezTo>
                  <a:cubicBezTo>
                    <a:pt x="297" y="223"/>
                    <a:pt x="298" y="228"/>
                    <a:pt x="300" y="234"/>
                  </a:cubicBezTo>
                  <a:lnTo>
                    <a:pt x="292" y="235"/>
                  </a:lnTo>
                  <a:close/>
                  <a:moveTo>
                    <a:pt x="277" y="191"/>
                  </a:moveTo>
                  <a:cubicBezTo>
                    <a:pt x="274" y="186"/>
                    <a:pt x="272" y="181"/>
                    <a:pt x="270" y="176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79" y="178"/>
                    <a:pt x="282" y="183"/>
                    <a:pt x="284" y="187"/>
                  </a:cubicBezTo>
                  <a:lnTo>
                    <a:pt x="277" y="191"/>
                  </a:lnTo>
                  <a:close/>
                  <a:moveTo>
                    <a:pt x="254" y="149"/>
                  </a:moveTo>
                  <a:cubicBezTo>
                    <a:pt x="251" y="145"/>
                    <a:pt x="248" y="141"/>
                    <a:pt x="245" y="136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54" y="136"/>
                    <a:pt x="258" y="140"/>
                    <a:pt x="261" y="145"/>
                  </a:cubicBezTo>
                  <a:lnTo>
                    <a:pt x="254" y="149"/>
                  </a:lnTo>
                  <a:close/>
                  <a:moveTo>
                    <a:pt x="225" y="112"/>
                  </a:moveTo>
                  <a:cubicBezTo>
                    <a:pt x="221" y="108"/>
                    <a:pt x="217" y="104"/>
                    <a:pt x="214" y="101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23" y="99"/>
                    <a:pt x="227" y="103"/>
                    <a:pt x="230" y="107"/>
                  </a:cubicBezTo>
                  <a:lnTo>
                    <a:pt x="225" y="112"/>
                  </a:lnTo>
                  <a:close/>
                  <a:moveTo>
                    <a:pt x="190" y="80"/>
                  </a:moveTo>
                  <a:cubicBezTo>
                    <a:pt x="186" y="77"/>
                    <a:pt x="181" y="74"/>
                    <a:pt x="177" y="7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6" y="67"/>
                    <a:pt x="190" y="70"/>
                    <a:pt x="195" y="74"/>
                  </a:cubicBezTo>
                  <a:lnTo>
                    <a:pt x="190" y="80"/>
                  </a:lnTo>
                  <a:close/>
                  <a:moveTo>
                    <a:pt x="150" y="54"/>
                  </a:moveTo>
                  <a:cubicBezTo>
                    <a:pt x="146" y="51"/>
                    <a:pt x="141" y="48"/>
                    <a:pt x="137" y="46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5" y="41"/>
                    <a:pt x="150" y="44"/>
                    <a:pt x="154" y="47"/>
                  </a:cubicBezTo>
                  <a:lnTo>
                    <a:pt x="150" y="54"/>
                  </a:lnTo>
                  <a:close/>
                  <a:moveTo>
                    <a:pt x="108" y="33"/>
                  </a:moveTo>
                  <a:cubicBezTo>
                    <a:pt x="103" y="31"/>
                    <a:pt x="98" y="29"/>
                    <a:pt x="93" y="2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21"/>
                    <a:pt x="106" y="23"/>
                    <a:pt x="111" y="25"/>
                  </a:cubicBezTo>
                  <a:lnTo>
                    <a:pt x="108" y="33"/>
                  </a:lnTo>
                  <a:close/>
                  <a:moveTo>
                    <a:pt x="63" y="18"/>
                  </a:moveTo>
                  <a:cubicBezTo>
                    <a:pt x="58" y="17"/>
                    <a:pt x="52" y="16"/>
                    <a:pt x="47" y="15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8"/>
                    <a:pt x="59" y="9"/>
                    <a:pt x="65" y="10"/>
                  </a:cubicBezTo>
                  <a:lnTo>
                    <a:pt x="63" y="18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1"/>
                    <a:pt x="17" y="2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ľîḍè">
              <a:extLst>
                <a:ext uri="{FF2B5EF4-FFF2-40B4-BE49-F238E27FC236}">
                  <a16:creationId xmlns:a16="http://schemas.microsoft.com/office/drawing/2014/main" id="{C4DBC9E2-1591-46B1-B4A9-5340F8C2E1B8}"/>
                </a:ext>
              </a:extLst>
            </p:cNvPr>
            <p:cNvSpPr/>
            <p:nvPr/>
          </p:nvSpPr>
          <p:spPr bwMode="auto">
            <a:xfrm>
              <a:off x="9034844" y="4256415"/>
              <a:ext cx="314086" cy="669680"/>
            </a:xfrm>
            <a:custGeom>
              <a:avLst/>
              <a:gdLst>
                <a:gd name="T0" fmla="*/ 46 w 109"/>
                <a:gd name="T1" fmla="*/ 233 h 233"/>
                <a:gd name="T2" fmla="*/ 22 w 109"/>
                <a:gd name="T3" fmla="*/ 209 h 233"/>
                <a:gd name="T4" fmla="*/ 46 w 109"/>
                <a:gd name="T5" fmla="*/ 185 h 233"/>
                <a:gd name="T6" fmla="*/ 69 w 109"/>
                <a:gd name="T7" fmla="*/ 209 h 233"/>
                <a:gd name="T8" fmla="*/ 46 w 109"/>
                <a:gd name="T9" fmla="*/ 233 h 233"/>
                <a:gd name="T10" fmla="*/ 46 w 109"/>
                <a:gd name="T11" fmla="*/ 193 h 233"/>
                <a:gd name="T12" fmla="*/ 30 w 109"/>
                <a:gd name="T13" fmla="*/ 209 h 233"/>
                <a:gd name="T14" fmla="*/ 46 w 109"/>
                <a:gd name="T15" fmla="*/ 225 h 233"/>
                <a:gd name="T16" fmla="*/ 61 w 109"/>
                <a:gd name="T17" fmla="*/ 209 h 233"/>
                <a:gd name="T18" fmla="*/ 46 w 109"/>
                <a:gd name="T19" fmla="*/ 193 h 233"/>
                <a:gd name="T20" fmla="*/ 63 w 109"/>
                <a:gd name="T21" fmla="*/ 168 h 233"/>
                <a:gd name="T22" fmla="*/ 30 w 109"/>
                <a:gd name="T23" fmla="*/ 168 h 233"/>
                <a:gd name="T24" fmla="*/ 29 w 109"/>
                <a:gd name="T25" fmla="*/ 156 h 233"/>
                <a:gd name="T26" fmla="*/ 50 w 109"/>
                <a:gd name="T27" fmla="*/ 97 h 233"/>
                <a:gd name="T28" fmla="*/ 72 w 109"/>
                <a:gd name="T29" fmla="*/ 55 h 233"/>
                <a:gd name="T30" fmla="*/ 45 w 109"/>
                <a:gd name="T31" fmla="*/ 31 h 233"/>
                <a:gd name="T32" fmla="*/ 15 w 109"/>
                <a:gd name="T33" fmla="*/ 40 h 233"/>
                <a:gd name="T34" fmla="*/ 10 w 109"/>
                <a:gd name="T35" fmla="*/ 44 h 233"/>
                <a:gd name="T36" fmla="*/ 0 w 109"/>
                <a:gd name="T37" fmla="*/ 15 h 233"/>
                <a:gd name="T38" fmla="*/ 2 w 109"/>
                <a:gd name="T39" fmla="*/ 14 h 233"/>
                <a:gd name="T40" fmla="*/ 51 w 109"/>
                <a:gd name="T41" fmla="*/ 0 h 233"/>
                <a:gd name="T42" fmla="*/ 109 w 109"/>
                <a:gd name="T43" fmla="*/ 51 h 233"/>
                <a:gd name="T44" fmla="*/ 80 w 109"/>
                <a:gd name="T45" fmla="*/ 110 h 233"/>
                <a:gd name="T46" fmla="*/ 63 w 109"/>
                <a:gd name="T47" fmla="*/ 155 h 233"/>
                <a:gd name="T48" fmla="*/ 63 w 109"/>
                <a:gd name="T49" fmla="*/ 168 h 233"/>
                <a:gd name="T50" fmla="*/ 37 w 109"/>
                <a:gd name="T51" fmla="*/ 160 h 233"/>
                <a:gd name="T52" fmla="*/ 55 w 109"/>
                <a:gd name="T53" fmla="*/ 160 h 233"/>
                <a:gd name="T54" fmla="*/ 55 w 109"/>
                <a:gd name="T55" fmla="*/ 156 h 233"/>
                <a:gd name="T56" fmla="*/ 74 w 109"/>
                <a:gd name="T57" fmla="*/ 105 h 233"/>
                <a:gd name="T58" fmla="*/ 101 w 109"/>
                <a:gd name="T59" fmla="*/ 51 h 233"/>
                <a:gd name="T60" fmla="*/ 51 w 109"/>
                <a:gd name="T61" fmla="*/ 8 h 233"/>
                <a:gd name="T62" fmla="*/ 9 w 109"/>
                <a:gd name="T63" fmla="*/ 18 h 233"/>
                <a:gd name="T64" fmla="*/ 14 w 109"/>
                <a:gd name="T65" fmla="*/ 31 h 233"/>
                <a:gd name="T66" fmla="*/ 45 w 109"/>
                <a:gd name="T67" fmla="*/ 23 h 233"/>
                <a:gd name="T68" fmla="*/ 80 w 109"/>
                <a:gd name="T69" fmla="*/ 55 h 233"/>
                <a:gd name="T70" fmla="*/ 56 w 109"/>
                <a:gd name="T71" fmla="*/ 102 h 233"/>
                <a:gd name="T72" fmla="*/ 37 w 109"/>
                <a:gd name="T73" fmla="*/ 155 h 233"/>
                <a:gd name="T74" fmla="*/ 37 w 109"/>
                <a:gd name="T75" fmla="*/ 16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233">
                  <a:moveTo>
                    <a:pt x="46" y="233"/>
                  </a:moveTo>
                  <a:cubicBezTo>
                    <a:pt x="32" y="233"/>
                    <a:pt x="22" y="223"/>
                    <a:pt x="22" y="209"/>
                  </a:cubicBezTo>
                  <a:cubicBezTo>
                    <a:pt x="22" y="195"/>
                    <a:pt x="32" y="185"/>
                    <a:pt x="46" y="185"/>
                  </a:cubicBezTo>
                  <a:cubicBezTo>
                    <a:pt x="59" y="185"/>
                    <a:pt x="69" y="195"/>
                    <a:pt x="69" y="209"/>
                  </a:cubicBezTo>
                  <a:cubicBezTo>
                    <a:pt x="69" y="224"/>
                    <a:pt x="59" y="233"/>
                    <a:pt x="46" y="233"/>
                  </a:cubicBezTo>
                  <a:close/>
                  <a:moveTo>
                    <a:pt x="46" y="193"/>
                  </a:moveTo>
                  <a:cubicBezTo>
                    <a:pt x="37" y="193"/>
                    <a:pt x="30" y="200"/>
                    <a:pt x="30" y="209"/>
                  </a:cubicBezTo>
                  <a:cubicBezTo>
                    <a:pt x="30" y="219"/>
                    <a:pt x="37" y="225"/>
                    <a:pt x="46" y="225"/>
                  </a:cubicBezTo>
                  <a:cubicBezTo>
                    <a:pt x="55" y="225"/>
                    <a:pt x="61" y="219"/>
                    <a:pt x="61" y="209"/>
                  </a:cubicBezTo>
                  <a:cubicBezTo>
                    <a:pt x="61" y="200"/>
                    <a:pt x="55" y="193"/>
                    <a:pt x="46" y="193"/>
                  </a:cubicBezTo>
                  <a:close/>
                  <a:moveTo>
                    <a:pt x="63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7" y="136"/>
                    <a:pt x="34" y="116"/>
                    <a:pt x="50" y="97"/>
                  </a:cubicBezTo>
                  <a:cubicBezTo>
                    <a:pt x="64" y="81"/>
                    <a:pt x="72" y="69"/>
                    <a:pt x="72" y="55"/>
                  </a:cubicBezTo>
                  <a:cubicBezTo>
                    <a:pt x="72" y="40"/>
                    <a:pt x="62" y="31"/>
                    <a:pt x="45" y="31"/>
                  </a:cubicBezTo>
                  <a:cubicBezTo>
                    <a:pt x="34" y="31"/>
                    <a:pt x="22" y="35"/>
                    <a:pt x="15" y="4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5"/>
                    <a:pt x="33" y="0"/>
                    <a:pt x="51" y="0"/>
                  </a:cubicBezTo>
                  <a:cubicBezTo>
                    <a:pt x="91" y="0"/>
                    <a:pt x="109" y="26"/>
                    <a:pt x="109" y="51"/>
                  </a:cubicBezTo>
                  <a:cubicBezTo>
                    <a:pt x="109" y="74"/>
                    <a:pt x="96" y="91"/>
                    <a:pt x="80" y="110"/>
                  </a:cubicBezTo>
                  <a:cubicBezTo>
                    <a:pt x="67" y="126"/>
                    <a:pt x="62" y="139"/>
                    <a:pt x="63" y="155"/>
                  </a:cubicBezTo>
                  <a:lnTo>
                    <a:pt x="63" y="168"/>
                  </a:lnTo>
                  <a:close/>
                  <a:moveTo>
                    <a:pt x="37" y="160"/>
                  </a:moveTo>
                  <a:cubicBezTo>
                    <a:pt x="55" y="160"/>
                    <a:pt x="55" y="160"/>
                    <a:pt x="55" y="160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38"/>
                    <a:pt x="59" y="123"/>
                    <a:pt x="74" y="105"/>
                  </a:cubicBezTo>
                  <a:cubicBezTo>
                    <a:pt x="90" y="87"/>
                    <a:pt x="101" y="72"/>
                    <a:pt x="101" y="51"/>
                  </a:cubicBezTo>
                  <a:cubicBezTo>
                    <a:pt x="101" y="31"/>
                    <a:pt x="88" y="8"/>
                    <a:pt x="51" y="8"/>
                  </a:cubicBezTo>
                  <a:cubicBezTo>
                    <a:pt x="36" y="8"/>
                    <a:pt x="20" y="12"/>
                    <a:pt x="9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26"/>
                    <a:pt x="34" y="23"/>
                    <a:pt x="45" y="23"/>
                  </a:cubicBezTo>
                  <a:cubicBezTo>
                    <a:pt x="67" y="23"/>
                    <a:pt x="80" y="35"/>
                    <a:pt x="80" y="55"/>
                  </a:cubicBezTo>
                  <a:cubicBezTo>
                    <a:pt x="80" y="71"/>
                    <a:pt x="71" y="84"/>
                    <a:pt x="56" y="102"/>
                  </a:cubicBezTo>
                  <a:cubicBezTo>
                    <a:pt x="41" y="120"/>
                    <a:pt x="35" y="137"/>
                    <a:pt x="37" y="155"/>
                  </a:cubicBezTo>
                  <a:lnTo>
                    <a:pt x="37" y="16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ḷïḓê">
              <a:extLst>
                <a:ext uri="{FF2B5EF4-FFF2-40B4-BE49-F238E27FC236}">
                  <a16:creationId xmlns:a16="http://schemas.microsoft.com/office/drawing/2014/main" id="{1871E51D-2C66-4CA2-A7F3-FE12B61BFF3C}"/>
                </a:ext>
              </a:extLst>
            </p:cNvPr>
            <p:cNvSpPr/>
            <p:nvPr/>
          </p:nvSpPr>
          <p:spPr bwMode="auto">
            <a:xfrm>
              <a:off x="8813463" y="4394779"/>
              <a:ext cx="244904" cy="531316"/>
            </a:xfrm>
            <a:custGeom>
              <a:avLst/>
              <a:gdLst>
                <a:gd name="T0" fmla="*/ 44 w 85"/>
                <a:gd name="T1" fmla="*/ 173 h 185"/>
                <a:gd name="T2" fmla="*/ 28 w 85"/>
                <a:gd name="T3" fmla="*/ 184 h 185"/>
                <a:gd name="T4" fmla="*/ 31 w 85"/>
                <a:gd name="T5" fmla="*/ 177 h 185"/>
                <a:gd name="T6" fmla="*/ 46 w 85"/>
                <a:gd name="T7" fmla="*/ 167 h 185"/>
                <a:gd name="T8" fmla="*/ 51 w 85"/>
                <a:gd name="T9" fmla="*/ 154 h 185"/>
                <a:gd name="T10" fmla="*/ 23 w 85"/>
                <a:gd name="T11" fmla="*/ 166 h 185"/>
                <a:gd name="T12" fmla="*/ 26 w 85"/>
                <a:gd name="T13" fmla="*/ 157 h 185"/>
                <a:gd name="T14" fmla="*/ 35 w 85"/>
                <a:gd name="T15" fmla="*/ 153 h 185"/>
                <a:gd name="T16" fmla="*/ 35 w 85"/>
                <a:gd name="T17" fmla="*/ 145 h 185"/>
                <a:gd name="T18" fmla="*/ 44 w 85"/>
                <a:gd name="T19" fmla="*/ 134 h 185"/>
                <a:gd name="T20" fmla="*/ 44 w 85"/>
                <a:gd name="T21" fmla="*/ 126 h 185"/>
                <a:gd name="T22" fmla="*/ 21 w 85"/>
                <a:gd name="T23" fmla="*/ 123 h 185"/>
                <a:gd name="T24" fmla="*/ 29 w 85"/>
                <a:gd name="T25" fmla="*/ 123 h 185"/>
                <a:gd name="T26" fmla="*/ 41 w 85"/>
                <a:gd name="T27" fmla="*/ 123 h 185"/>
                <a:gd name="T28" fmla="*/ 50 w 85"/>
                <a:gd name="T29" fmla="*/ 112 h 185"/>
                <a:gd name="T30" fmla="*/ 41 w 85"/>
                <a:gd name="T31" fmla="*/ 123 h 185"/>
                <a:gd name="T32" fmla="*/ 25 w 85"/>
                <a:gd name="T33" fmla="*/ 97 h 185"/>
                <a:gd name="T34" fmla="*/ 52 w 85"/>
                <a:gd name="T35" fmla="*/ 105 h 185"/>
                <a:gd name="T36" fmla="*/ 57 w 85"/>
                <a:gd name="T37" fmla="*/ 95 h 185"/>
                <a:gd name="T38" fmla="*/ 28 w 85"/>
                <a:gd name="T39" fmla="*/ 89 h 185"/>
                <a:gd name="T40" fmla="*/ 35 w 85"/>
                <a:gd name="T41" fmla="*/ 93 h 185"/>
                <a:gd name="T42" fmla="*/ 56 w 85"/>
                <a:gd name="T43" fmla="*/ 83 h 185"/>
                <a:gd name="T44" fmla="*/ 62 w 85"/>
                <a:gd name="T45" fmla="*/ 88 h 185"/>
                <a:gd name="T46" fmla="*/ 41 w 85"/>
                <a:gd name="T47" fmla="*/ 73 h 185"/>
                <a:gd name="T48" fmla="*/ 47 w 85"/>
                <a:gd name="T49" fmla="*/ 78 h 185"/>
                <a:gd name="T50" fmla="*/ 73 w 85"/>
                <a:gd name="T51" fmla="*/ 59 h 185"/>
                <a:gd name="T52" fmla="*/ 58 w 85"/>
                <a:gd name="T53" fmla="*/ 60 h 185"/>
                <a:gd name="T54" fmla="*/ 62 w 85"/>
                <a:gd name="T55" fmla="*/ 47 h 185"/>
                <a:gd name="T56" fmla="*/ 76 w 85"/>
                <a:gd name="T57" fmla="*/ 52 h 185"/>
                <a:gd name="T58" fmla="*/ 84 w 85"/>
                <a:gd name="T59" fmla="*/ 54 h 185"/>
                <a:gd name="T60" fmla="*/ 56 w 85"/>
                <a:gd name="T61" fmla="*/ 26 h 185"/>
                <a:gd name="T62" fmla="*/ 77 w 85"/>
                <a:gd name="T63" fmla="*/ 34 h 185"/>
                <a:gd name="T64" fmla="*/ 85 w 85"/>
                <a:gd name="T65" fmla="*/ 33 h 185"/>
                <a:gd name="T66" fmla="*/ 0 w 85"/>
                <a:gd name="T67" fmla="*/ 20 h 185"/>
                <a:gd name="T68" fmla="*/ 4 w 85"/>
                <a:gd name="T69" fmla="*/ 31 h 185"/>
                <a:gd name="T70" fmla="*/ 26 w 85"/>
                <a:gd name="T71" fmla="*/ 19 h 185"/>
                <a:gd name="T72" fmla="*/ 45 w 85"/>
                <a:gd name="T73" fmla="*/ 28 h 185"/>
                <a:gd name="T74" fmla="*/ 48 w 85"/>
                <a:gd name="T75" fmla="*/ 20 h 185"/>
                <a:gd name="T76" fmla="*/ 60 w 85"/>
                <a:gd name="T77" fmla="*/ 12 h 185"/>
                <a:gd name="T78" fmla="*/ 69 w 85"/>
                <a:gd name="T79" fmla="*/ 19 h 185"/>
                <a:gd name="T80" fmla="*/ 14 w 85"/>
                <a:gd name="T81" fmla="*/ 3 h 185"/>
                <a:gd name="T82" fmla="*/ 54 w 85"/>
                <a:gd name="T83" fmla="*/ 9 h 185"/>
                <a:gd name="T84" fmla="*/ 56 w 85"/>
                <a:gd name="T85" fmla="*/ 2 h 185"/>
                <a:gd name="T86" fmla="*/ 22 w 85"/>
                <a:gd name="T87" fmla="*/ 1 h 185"/>
                <a:gd name="T88" fmla="*/ 24 w 85"/>
                <a:gd name="T89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185">
                  <a:moveTo>
                    <a:pt x="38" y="185"/>
                  </a:moveTo>
                  <a:cubicBezTo>
                    <a:pt x="37" y="177"/>
                    <a:pt x="37" y="177"/>
                    <a:pt x="37" y="177"/>
                  </a:cubicBezTo>
                  <a:cubicBezTo>
                    <a:pt x="40" y="177"/>
                    <a:pt x="42" y="175"/>
                    <a:pt x="44" y="173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7" y="182"/>
                    <a:pt x="43" y="184"/>
                    <a:pt x="38" y="185"/>
                  </a:cubicBezTo>
                  <a:close/>
                  <a:moveTo>
                    <a:pt x="28" y="184"/>
                  </a:moveTo>
                  <a:cubicBezTo>
                    <a:pt x="23" y="183"/>
                    <a:pt x="19" y="179"/>
                    <a:pt x="17" y="174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4"/>
                    <a:pt x="28" y="176"/>
                    <a:pt x="31" y="177"/>
                  </a:cubicBezTo>
                  <a:lnTo>
                    <a:pt x="28" y="184"/>
                  </a:lnTo>
                  <a:close/>
                  <a:moveTo>
                    <a:pt x="54" y="168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6"/>
                    <a:pt x="46" y="166"/>
                  </a:cubicBezTo>
                  <a:cubicBezTo>
                    <a:pt x="46" y="163"/>
                    <a:pt x="45" y="160"/>
                    <a:pt x="44" y="158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53" y="157"/>
                    <a:pt x="54" y="161"/>
                    <a:pt x="54" y="166"/>
                  </a:cubicBezTo>
                  <a:cubicBezTo>
                    <a:pt x="54" y="167"/>
                    <a:pt x="54" y="167"/>
                    <a:pt x="54" y="168"/>
                  </a:cubicBezTo>
                  <a:close/>
                  <a:moveTo>
                    <a:pt x="23" y="166"/>
                  </a:moveTo>
                  <a:cubicBezTo>
                    <a:pt x="15" y="166"/>
                    <a:pt x="15" y="166"/>
                    <a:pt x="15" y="166"/>
                  </a:cubicBezTo>
                  <a:cubicBezTo>
                    <a:pt x="15" y="160"/>
                    <a:pt x="17" y="156"/>
                    <a:pt x="20" y="15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4" y="159"/>
                    <a:pt x="23" y="162"/>
                    <a:pt x="23" y="166"/>
                  </a:cubicBezTo>
                  <a:close/>
                  <a:moveTo>
                    <a:pt x="40" y="155"/>
                  </a:moveTo>
                  <a:cubicBezTo>
                    <a:pt x="38" y="154"/>
                    <a:pt x="37" y="153"/>
                    <a:pt x="35" y="153"/>
                  </a:cubicBezTo>
                  <a:cubicBezTo>
                    <a:pt x="34" y="154"/>
                    <a:pt x="32" y="154"/>
                    <a:pt x="31" y="154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1" y="146"/>
                    <a:pt x="33" y="145"/>
                    <a:pt x="35" y="145"/>
                  </a:cubicBezTo>
                  <a:cubicBezTo>
                    <a:pt x="38" y="145"/>
                    <a:pt x="41" y="146"/>
                    <a:pt x="43" y="147"/>
                  </a:cubicBezTo>
                  <a:lnTo>
                    <a:pt x="40" y="155"/>
                  </a:lnTo>
                  <a:close/>
                  <a:moveTo>
                    <a:pt x="44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44" y="126"/>
                    <a:pt x="44" y="126"/>
                    <a:pt x="44" y="126"/>
                  </a:cubicBezTo>
                  <a:lnTo>
                    <a:pt x="44" y="134"/>
                  </a:lnTo>
                  <a:close/>
                  <a:moveTo>
                    <a:pt x="21" y="130"/>
                  </a:moveTo>
                  <a:cubicBezTo>
                    <a:pt x="21" y="123"/>
                    <a:pt x="21" y="123"/>
                    <a:pt x="21" y="123"/>
                  </a:cubicBezTo>
                  <a:cubicBezTo>
                    <a:pt x="20" y="122"/>
                    <a:pt x="20" y="120"/>
                    <a:pt x="20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8" y="120"/>
                    <a:pt x="28" y="121"/>
                    <a:pt x="29" y="123"/>
                  </a:cubicBezTo>
                  <a:cubicBezTo>
                    <a:pt x="29" y="129"/>
                    <a:pt x="29" y="129"/>
                    <a:pt x="29" y="129"/>
                  </a:cubicBezTo>
                  <a:lnTo>
                    <a:pt x="21" y="130"/>
                  </a:lnTo>
                  <a:close/>
                  <a:moveTo>
                    <a:pt x="41" y="123"/>
                  </a:moveTo>
                  <a:cubicBezTo>
                    <a:pt x="41" y="122"/>
                    <a:pt x="41" y="121"/>
                    <a:pt x="41" y="120"/>
                  </a:cubicBezTo>
                  <a:cubicBezTo>
                    <a:pt x="41" y="117"/>
                    <a:pt x="41" y="114"/>
                    <a:pt x="42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9" y="115"/>
                    <a:pt x="49" y="117"/>
                    <a:pt x="49" y="120"/>
                  </a:cubicBezTo>
                  <a:cubicBezTo>
                    <a:pt x="49" y="121"/>
                    <a:pt x="49" y="122"/>
                    <a:pt x="49" y="123"/>
                  </a:cubicBezTo>
                  <a:lnTo>
                    <a:pt x="41" y="123"/>
                  </a:lnTo>
                  <a:close/>
                  <a:moveTo>
                    <a:pt x="29" y="111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2" y="105"/>
                    <a:pt x="23" y="101"/>
                    <a:pt x="25" y="97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1" y="103"/>
                    <a:pt x="30" y="107"/>
                    <a:pt x="29" y="111"/>
                  </a:cubicBezTo>
                  <a:close/>
                  <a:moveTo>
                    <a:pt x="52" y="105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6" y="98"/>
                    <a:pt x="48" y="95"/>
                    <a:pt x="50" y="91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5" y="99"/>
                    <a:pt x="53" y="102"/>
                    <a:pt x="52" y="105"/>
                  </a:cubicBezTo>
                  <a:close/>
                  <a:moveTo>
                    <a:pt x="35" y="93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0" y="86"/>
                    <a:pt x="33" y="82"/>
                    <a:pt x="35" y="79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7"/>
                    <a:pt x="37" y="90"/>
                    <a:pt x="35" y="93"/>
                  </a:cubicBezTo>
                  <a:close/>
                  <a:moveTo>
                    <a:pt x="61" y="89"/>
                  </a:moveTo>
                  <a:cubicBezTo>
                    <a:pt x="55" y="84"/>
                    <a:pt x="55" y="84"/>
                    <a:pt x="55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0"/>
                    <a:pt x="61" y="78"/>
                    <a:pt x="63" y="75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83"/>
                    <a:pt x="65" y="85"/>
                    <a:pt x="62" y="88"/>
                  </a:cubicBezTo>
                  <a:lnTo>
                    <a:pt x="61" y="89"/>
                  </a:lnTo>
                  <a:close/>
                  <a:moveTo>
                    <a:pt x="47" y="78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3" y="69"/>
                    <a:pt x="46" y="66"/>
                    <a:pt x="47" y="63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0" y="74"/>
                    <a:pt x="47" y="78"/>
                  </a:cubicBezTo>
                  <a:close/>
                  <a:moveTo>
                    <a:pt x="74" y="73"/>
                  </a:moveTo>
                  <a:cubicBezTo>
                    <a:pt x="67" y="69"/>
                    <a:pt x="67" y="69"/>
                    <a:pt x="67" y="69"/>
                  </a:cubicBezTo>
                  <a:cubicBezTo>
                    <a:pt x="70" y="65"/>
                    <a:pt x="72" y="62"/>
                    <a:pt x="73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6"/>
                    <a:pt x="77" y="69"/>
                    <a:pt x="74" y="73"/>
                  </a:cubicBezTo>
                  <a:close/>
                  <a:moveTo>
                    <a:pt x="58" y="60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3" y="53"/>
                    <a:pt x="54" y="50"/>
                    <a:pt x="54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52"/>
                    <a:pt x="60" y="56"/>
                    <a:pt x="58" y="60"/>
                  </a:cubicBezTo>
                  <a:close/>
                  <a:moveTo>
                    <a:pt x="84" y="5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49"/>
                    <a:pt x="77" y="45"/>
                    <a:pt x="77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6"/>
                    <a:pt x="85" y="50"/>
                    <a:pt x="84" y="54"/>
                  </a:cubicBezTo>
                  <a:close/>
                  <a:moveTo>
                    <a:pt x="54" y="40"/>
                  </a:moveTo>
                  <a:cubicBezTo>
                    <a:pt x="53" y="36"/>
                    <a:pt x="52" y="34"/>
                    <a:pt x="50" y="31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9"/>
                    <a:pt x="61" y="33"/>
                    <a:pt x="62" y="38"/>
                  </a:cubicBezTo>
                  <a:lnTo>
                    <a:pt x="54" y="40"/>
                  </a:lnTo>
                  <a:close/>
                  <a:moveTo>
                    <a:pt x="77" y="34"/>
                  </a:moveTo>
                  <a:cubicBezTo>
                    <a:pt x="76" y="31"/>
                    <a:pt x="75" y="27"/>
                    <a:pt x="73" y="2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2" y="24"/>
                    <a:pt x="84" y="28"/>
                    <a:pt x="85" y="33"/>
                  </a:cubicBezTo>
                  <a:lnTo>
                    <a:pt x="77" y="34"/>
                  </a:lnTo>
                  <a:close/>
                  <a:moveTo>
                    <a:pt x="4" y="3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4" y="31"/>
                  </a:lnTo>
                  <a:close/>
                  <a:moveTo>
                    <a:pt x="17" y="30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7" y="21"/>
                    <a:pt x="21" y="19"/>
                    <a:pt x="26" y="1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3" y="27"/>
                    <a:pt x="20" y="28"/>
                    <a:pt x="17" y="30"/>
                  </a:cubicBezTo>
                  <a:close/>
                  <a:moveTo>
                    <a:pt x="45" y="28"/>
                  </a:moveTo>
                  <a:cubicBezTo>
                    <a:pt x="42" y="27"/>
                    <a:pt x="38" y="26"/>
                    <a:pt x="34" y="2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9" y="18"/>
                    <a:pt x="44" y="19"/>
                    <a:pt x="48" y="20"/>
                  </a:cubicBezTo>
                  <a:lnTo>
                    <a:pt x="45" y="28"/>
                  </a:lnTo>
                  <a:close/>
                  <a:moveTo>
                    <a:pt x="69" y="19"/>
                  </a:moveTo>
                  <a:cubicBezTo>
                    <a:pt x="67" y="16"/>
                    <a:pt x="64" y="14"/>
                    <a:pt x="60" y="12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7"/>
                    <a:pt x="72" y="10"/>
                    <a:pt x="75" y="13"/>
                  </a:cubicBezTo>
                  <a:lnTo>
                    <a:pt x="69" y="19"/>
                  </a:lnTo>
                  <a:close/>
                  <a:moveTo>
                    <a:pt x="7" y="1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7"/>
                    <a:pt x="10" y="5"/>
                    <a:pt x="14" y="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2"/>
                    <a:pt x="10" y="14"/>
                    <a:pt x="7" y="15"/>
                  </a:cubicBezTo>
                  <a:close/>
                  <a:moveTo>
                    <a:pt x="54" y="9"/>
                  </a:moveTo>
                  <a:cubicBezTo>
                    <a:pt x="50" y="8"/>
                    <a:pt x="47" y="8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2" y="1"/>
                    <a:pt x="56" y="2"/>
                  </a:cubicBezTo>
                  <a:lnTo>
                    <a:pt x="54" y="9"/>
                  </a:lnTo>
                  <a:close/>
                  <a:moveTo>
                    <a:pt x="24" y="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7" y="0"/>
                    <a:pt x="31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28" y="8"/>
                    <a:pt x="24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śļïde">
              <a:extLst>
                <a:ext uri="{FF2B5EF4-FFF2-40B4-BE49-F238E27FC236}">
                  <a16:creationId xmlns:a16="http://schemas.microsoft.com/office/drawing/2014/main" id="{1F6CA1ED-91C9-4ADB-9415-853D24B9EE44}"/>
                </a:ext>
              </a:extLst>
            </p:cNvPr>
            <p:cNvSpPr/>
            <p:nvPr/>
          </p:nvSpPr>
          <p:spPr bwMode="auto">
            <a:xfrm>
              <a:off x="9322641" y="4541444"/>
              <a:ext cx="186791" cy="384651"/>
            </a:xfrm>
            <a:custGeom>
              <a:avLst/>
              <a:gdLst>
                <a:gd name="T0" fmla="*/ 29 w 65"/>
                <a:gd name="T1" fmla="*/ 126 h 134"/>
                <a:gd name="T2" fmla="*/ 42 w 65"/>
                <a:gd name="T3" fmla="*/ 125 h 134"/>
                <a:gd name="T4" fmla="*/ 19 w 65"/>
                <a:gd name="T5" fmla="*/ 131 h 134"/>
                <a:gd name="T6" fmla="*/ 21 w 65"/>
                <a:gd name="T7" fmla="*/ 106 h 134"/>
                <a:gd name="T8" fmla="*/ 21 w 65"/>
                <a:gd name="T9" fmla="*/ 119 h 134"/>
                <a:gd name="T10" fmla="*/ 19 w 65"/>
                <a:gd name="T11" fmla="*/ 131 h 134"/>
                <a:gd name="T12" fmla="*/ 30 w 65"/>
                <a:gd name="T13" fmla="*/ 112 h 134"/>
                <a:gd name="T14" fmla="*/ 42 w 65"/>
                <a:gd name="T15" fmla="*/ 115 h 134"/>
                <a:gd name="T16" fmla="*/ 40 w 65"/>
                <a:gd name="T17" fmla="*/ 98 h 134"/>
                <a:gd name="T18" fmla="*/ 32 w 65"/>
                <a:gd name="T19" fmla="*/ 94 h 134"/>
                <a:gd name="T20" fmla="*/ 31 w 65"/>
                <a:gd name="T21" fmla="*/ 89 h 134"/>
                <a:gd name="T22" fmla="*/ 31 w 65"/>
                <a:gd name="T23" fmla="*/ 85 h 134"/>
                <a:gd name="T24" fmla="*/ 39 w 65"/>
                <a:gd name="T25" fmla="*/ 87 h 134"/>
                <a:gd name="T26" fmla="*/ 40 w 65"/>
                <a:gd name="T27" fmla="*/ 98 h 134"/>
                <a:gd name="T28" fmla="*/ 18 w 65"/>
                <a:gd name="T29" fmla="*/ 98 h 134"/>
                <a:gd name="T30" fmla="*/ 17 w 65"/>
                <a:gd name="T31" fmla="*/ 85 h 134"/>
                <a:gd name="T32" fmla="*/ 25 w 65"/>
                <a:gd name="T33" fmla="*/ 82 h 134"/>
                <a:gd name="T34" fmla="*/ 25 w 65"/>
                <a:gd name="T35" fmla="*/ 89 h 134"/>
                <a:gd name="T36" fmla="*/ 24 w 65"/>
                <a:gd name="T37" fmla="*/ 94 h 134"/>
                <a:gd name="T38" fmla="*/ 40 w 65"/>
                <a:gd name="T39" fmla="*/ 79 h 134"/>
                <a:gd name="T40" fmla="*/ 39 w 65"/>
                <a:gd name="T41" fmla="*/ 64 h 134"/>
                <a:gd name="T42" fmla="*/ 40 w 65"/>
                <a:gd name="T43" fmla="*/ 79 h 134"/>
                <a:gd name="T44" fmla="*/ 19 w 65"/>
                <a:gd name="T45" fmla="*/ 73 h 134"/>
                <a:gd name="T46" fmla="*/ 31 w 65"/>
                <a:gd name="T47" fmla="*/ 65 h 134"/>
                <a:gd name="T48" fmla="*/ 50 w 65"/>
                <a:gd name="T49" fmla="*/ 63 h 134"/>
                <a:gd name="T50" fmla="*/ 51 w 65"/>
                <a:gd name="T51" fmla="*/ 49 h 134"/>
                <a:gd name="T52" fmla="*/ 50 w 65"/>
                <a:gd name="T53" fmla="*/ 63 h 134"/>
                <a:gd name="T54" fmla="*/ 30 w 65"/>
                <a:gd name="T55" fmla="*/ 54 h 134"/>
                <a:gd name="T56" fmla="*/ 43 w 65"/>
                <a:gd name="T57" fmla="*/ 49 h 134"/>
                <a:gd name="T58" fmla="*/ 62 w 65"/>
                <a:gd name="T59" fmla="*/ 46 h 134"/>
                <a:gd name="T60" fmla="*/ 57 w 65"/>
                <a:gd name="T61" fmla="*/ 32 h 134"/>
                <a:gd name="T62" fmla="*/ 62 w 65"/>
                <a:gd name="T63" fmla="*/ 46 h 134"/>
                <a:gd name="T64" fmla="*/ 40 w 65"/>
                <a:gd name="T65" fmla="*/ 39 h 134"/>
                <a:gd name="T66" fmla="*/ 40 w 65"/>
                <a:gd name="T67" fmla="*/ 29 h 134"/>
                <a:gd name="T68" fmla="*/ 49 w 65"/>
                <a:gd name="T69" fmla="*/ 33 h 134"/>
                <a:gd name="T70" fmla="*/ 13 w 65"/>
                <a:gd name="T71" fmla="*/ 25 h 134"/>
                <a:gd name="T72" fmla="*/ 21 w 65"/>
                <a:gd name="T73" fmla="*/ 14 h 134"/>
                <a:gd name="T74" fmla="*/ 13 w 65"/>
                <a:gd name="T75" fmla="*/ 25 h 134"/>
                <a:gd name="T76" fmla="*/ 52 w 65"/>
                <a:gd name="T77" fmla="*/ 16 h 134"/>
                <a:gd name="T78" fmla="*/ 64 w 65"/>
                <a:gd name="T79" fmla="*/ 23 h 134"/>
                <a:gd name="T80" fmla="*/ 38 w 65"/>
                <a:gd name="T81" fmla="*/ 24 h 134"/>
                <a:gd name="T82" fmla="*/ 30 w 65"/>
                <a:gd name="T83" fmla="*/ 13 h 134"/>
                <a:gd name="T84" fmla="*/ 38 w 65"/>
                <a:gd name="T85" fmla="*/ 24 h 134"/>
                <a:gd name="T86" fmla="*/ 0 w 65"/>
                <a:gd name="T87" fmla="*/ 10 h 134"/>
                <a:gd name="T88" fmla="*/ 9 w 65"/>
                <a:gd name="T89" fmla="*/ 5 h 134"/>
                <a:gd name="T90" fmla="*/ 10 w 65"/>
                <a:gd name="T91" fmla="*/ 13 h 134"/>
                <a:gd name="T92" fmla="*/ 3 w 65"/>
                <a:gd name="T93" fmla="*/ 18 h 134"/>
                <a:gd name="T94" fmla="*/ 37 w 65"/>
                <a:gd name="T95" fmla="*/ 9 h 134"/>
                <a:gd name="T96" fmla="*/ 51 w 65"/>
                <a:gd name="T97" fmla="*/ 5 h 134"/>
                <a:gd name="T98" fmla="*/ 19 w 65"/>
                <a:gd name="T99" fmla="*/ 10 h 134"/>
                <a:gd name="T100" fmla="*/ 30 w 65"/>
                <a:gd name="T101" fmla="*/ 0 h 134"/>
                <a:gd name="T102" fmla="*/ 19 w 65"/>
                <a:gd name="T103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134">
                  <a:moveTo>
                    <a:pt x="29" y="134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31" y="126"/>
                    <a:pt x="33" y="125"/>
                    <a:pt x="34" y="122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0" y="131"/>
                    <a:pt x="35" y="134"/>
                    <a:pt x="29" y="134"/>
                  </a:cubicBezTo>
                  <a:close/>
                  <a:moveTo>
                    <a:pt x="19" y="131"/>
                  </a:moveTo>
                  <a:cubicBezTo>
                    <a:pt x="15" y="129"/>
                    <a:pt x="13" y="124"/>
                    <a:pt x="13" y="119"/>
                  </a:cubicBezTo>
                  <a:cubicBezTo>
                    <a:pt x="13" y="113"/>
                    <a:pt x="16" y="108"/>
                    <a:pt x="21" y="10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2" y="114"/>
                    <a:pt x="21" y="116"/>
                    <a:pt x="21" y="119"/>
                  </a:cubicBezTo>
                  <a:cubicBezTo>
                    <a:pt x="21" y="122"/>
                    <a:pt x="22" y="124"/>
                    <a:pt x="24" y="125"/>
                  </a:cubicBezTo>
                  <a:lnTo>
                    <a:pt x="19" y="131"/>
                  </a:lnTo>
                  <a:close/>
                  <a:moveTo>
                    <a:pt x="35" y="117"/>
                  </a:moveTo>
                  <a:cubicBezTo>
                    <a:pt x="34" y="114"/>
                    <a:pt x="32" y="112"/>
                    <a:pt x="30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7" y="105"/>
                    <a:pt x="41" y="109"/>
                    <a:pt x="42" y="115"/>
                  </a:cubicBezTo>
                  <a:lnTo>
                    <a:pt x="35" y="117"/>
                  </a:lnTo>
                  <a:close/>
                  <a:moveTo>
                    <a:pt x="4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6"/>
                    <a:pt x="39" y="86"/>
                    <a:pt x="39" y="87"/>
                  </a:cubicBezTo>
                  <a:cubicBezTo>
                    <a:pt x="39" y="88"/>
                    <a:pt x="39" y="88"/>
                    <a:pt x="39" y="89"/>
                  </a:cubicBezTo>
                  <a:lnTo>
                    <a:pt x="40" y="98"/>
                  </a:lnTo>
                  <a:close/>
                  <a:moveTo>
                    <a:pt x="24" y="98"/>
                  </a:moveTo>
                  <a:cubicBezTo>
                    <a:pt x="18" y="98"/>
                    <a:pt x="18" y="98"/>
                    <a:pt x="18" y="9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5"/>
                  </a:cubicBezTo>
                  <a:cubicBezTo>
                    <a:pt x="17" y="84"/>
                    <a:pt x="17" y="83"/>
                    <a:pt x="17" y="8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3"/>
                    <a:pt x="25" y="84"/>
                    <a:pt x="25" y="85"/>
                  </a:cubicBezTo>
                  <a:cubicBezTo>
                    <a:pt x="25" y="86"/>
                    <a:pt x="25" y="88"/>
                    <a:pt x="25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4"/>
                    <a:pt x="24" y="94"/>
                    <a:pt x="24" y="94"/>
                  </a:cubicBezTo>
                  <a:lnTo>
                    <a:pt x="24" y="98"/>
                  </a:lnTo>
                  <a:close/>
                  <a:moveTo>
                    <a:pt x="40" y="79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4" y="72"/>
                    <a:pt x="36" y="68"/>
                    <a:pt x="39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72"/>
                    <a:pt x="41" y="75"/>
                    <a:pt x="40" y="79"/>
                  </a:cubicBezTo>
                  <a:close/>
                  <a:moveTo>
                    <a:pt x="26" y="75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69"/>
                    <a:pt x="22" y="65"/>
                    <a:pt x="25" y="61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9"/>
                    <a:pt x="27" y="72"/>
                    <a:pt x="26" y="75"/>
                  </a:cubicBezTo>
                  <a:close/>
                  <a:moveTo>
                    <a:pt x="50" y="63"/>
                  </a:moveTo>
                  <a:cubicBezTo>
                    <a:pt x="44" y="58"/>
                    <a:pt x="44" y="58"/>
                    <a:pt x="44" y="58"/>
                  </a:cubicBezTo>
                  <a:cubicBezTo>
                    <a:pt x="46" y="55"/>
                    <a:pt x="49" y="52"/>
                    <a:pt x="51" y="49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5" y="57"/>
                    <a:pt x="53" y="60"/>
                    <a:pt x="50" y="63"/>
                  </a:cubicBezTo>
                  <a:close/>
                  <a:moveTo>
                    <a:pt x="36" y="59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33" y="51"/>
                    <a:pt x="35" y="48"/>
                    <a:pt x="37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2"/>
                    <a:pt x="39" y="56"/>
                    <a:pt x="36" y="59"/>
                  </a:cubicBezTo>
                  <a:close/>
                  <a:moveTo>
                    <a:pt x="62" y="46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6" y="39"/>
                    <a:pt x="57" y="36"/>
                    <a:pt x="57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7"/>
                    <a:pt x="64" y="41"/>
                    <a:pt x="62" y="46"/>
                  </a:cubicBezTo>
                  <a:close/>
                  <a:moveTo>
                    <a:pt x="47" y="42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7"/>
                    <a:pt x="41" y="35"/>
                    <a:pt x="41" y="33"/>
                  </a:cubicBezTo>
                  <a:cubicBezTo>
                    <a:pt x="41" y="32"/>
                    <a:pt x="41" y="30"/>
                    <a:pt x="40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49" y="31"/>
                    <a:pt x="49" y="33"/>
                  </a:cubicBezTo>
                  <a:cubicBezTo>
                    <a:pt x="49" y="36"/>
                    <a:pt x="48" y="39"/>
                    <a:pt x="47" y="42"/>
                  </a:cubicBezTo>
                  <a:close/>
                  <a:moveTo>
                    <a:pt x="13" y="25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2" y="16"/>
                    <a:pt x="16" y="15"/>
                    <a:pt x="21" y="1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2"/>
                    <a:pt x="15" y="24"/>
                    <a:pt x="13" y="25"/>
                  </a:cubicBezTo>
                  <a:close/>
                  <a:moveTo>
                    <a:pt x="57" y="25"/>
                  </a:moveTo>
                  <a:cubicBezTo>
                    <a:pt x="56" y="22"/>
                    <a:pt x="54" y="19"/>
                    <a:pt x="52" y="1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1" y="15"/>
                    <a:pt x="63" y="19"/>
                    <a:pt x="64" y="23"/>
                  </a:cubicBezTo>
                  <a:lnTo>
                    <a:pt x="57" y="25"/>
                  </a:lnTo>
                  <a:close/>
                  <a:moveTo>
                    <a:pt x="38" y="24"/>
                  </a:moveTo>
                  <a:cubicBezTo>
                    <a:pt x="36" y="23"/>
                    <a:pt x="33" y="22"/>
                    <a:pt x="29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5" y="14"/>
                    <a:pt x="40" y="16"/>
                    <a:pt x="43" y="19"/>
                  </a:cubicBezTo>
                  <a:lnTo>
                    <a:pt x="38" y="24"/>
                  </a:lnTo>
                  <a:close/>
                  <a:moveTo>
                    <a:pt x="3" y="1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6" y="6"/>
                    <a:pt x="9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3" y="18"/>
                  </a:lnTo>
                  <a:close/>
                  <a:moveTo>
                    <a:pt x="47" y="12"/>
                  </a:moveTo>
                  <a:cubicBezTo>
                    <a:pt x="44" y="10"/>
                    <a:pt x="41" y="9"/>
                    <a:pt x="37" y="9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7" y="3"/>
                    <a:pt x="51" y="5"/>
                  </a:cubicBezTo>
                  <a:lnTo>
                    <a:pt x="47" y="12"/>
                  </a:lnTo>
                  <a:close/>
                  <a:moveTo>
                    <a:pt x="19" y="1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21" y="1"/>
                    <a:pt x="26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8"/>
                    <a:pt x="23" y="9"/>
                    <a:pt x="19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ḷïḋè">
              <a:extLst>
                <a:ext uri="{FF2B5EF4-FFF2-40B4-BE49-F238E27FC236}">
                  <a16:creationId xmlns:a16="http://schemas.microsoft.com/office/drawing/2014/main" id="{245DDB4F-41DC-49E5-B5A5-05AC0976F1ED}"/>
                </a:ext>
              </a:extLst>
            </p:cNvPr>
            <p:cNvSpPr/>
            <p:nvPr/>
          </p:nvSpPr>
          <p:spPr bwMode="auto">
            <a:xfrm>
              <a:off x="8693086" y="3394410"/>
              <a:ext cx="453833" cy="862006"/>
            </a:xfrm>
            <a:custGeom>
              <a:avLst/>
              <a:gdLst>
                <a:gd name="T0" fmla="*/ 89 w 158"/>
                <a:gd name="T1" fmla="*/ 300 h 300"/>
                <a:gd name="T2" fmla="*/ 85 w 158"/>
                <a:gd name="T3" fmla="*/ 294 h 300"/>
                <a:gd name="T4" fmla="*/ 94 w 158"/>
                <a:gd name="T5" fmla="*/ 286 h 300"/>
                <a:gd name="T6" fmla="*/ 100 w 158"/>
                <a:gd name="T7" fmla="*/ 292 h 300"/>
                <a:gd name="T8" fmla="*/ 89 w 158"/>
                <a:gd name="T9" fmla="*/ 300 h 300"/>
                <a:gd name="T10" fmla="*/ 122 w 158"/>
                <a:gd name="T11" fmla="*/ 268 h 300"/>
                <a:gd name="T12" fmla="*/ 116 w 158"/>
                <a:gd name="T13" fmla="*/ 263 h 300"/>
                <a:gd name="T14" fmla="*/ 124 w 158"/>
                <a:gd name="T15" fmla="*/ 250 h 300"/>
                <a:gd name="T16" fmla="*/ 131 w 158"/>
                <a:gd name="T17" fmla="*/ 254 h 300"/>
                <a:gd name="T18" fmla="*/ 122 w 158"/>
                <a:gd name="T19" fmla="*/ 268 h 300"/>
                <a:gd name="T20" fmla="*/ 146 w 158"/>
                <a:gd name="T21" fmla="*/ 225 h 300"/>
                <a:gd name="T22" fmla="*/ 139 w 158"/>
                <a:gd name="T23" fmla="*/ 222 h 300"/>
                <a:gd name="T24" fmla="*/ 144 w 158"/>
                <a:gd name="T25" fmla="*/ 208 h 300"/>
                <a:gd name="T26" fmla="*/ 151 w 158"/>
                <a:gd name="T27" fmla="*/ 210 h 300"/>
                <a:gd name="T28" fmla="*/ 146 w 158"/>
                <a:gd name="T29" fmla="*/ 225 h 300"/>
                <a:gd name="T30" fmla="*/ 157 w 158"/>
                <a:gd name="T31" fmla="*/ 178 h 300"/>
                <a:gd name="T32" fmla="*/ 149 w 158"/>
                <a:gd name="T33" fmla="*/ 177 h 300"/>
                <a:gd name="T34" fmla="*/ 150 w 158"/>
                <a:gd name="T35" fmla="*/ 165 h 300"/>
                <a:gd name="T36" fmla="*/ 150 w 158"/>
                <a:gd name="T37" fmla="*/ 161 h 300"/>
                <a:gd name="T38" fmla="*/ 158 w 158"/>
                <a:gd name="T39" fmla="*/ 161 h 300"/>
                <a:gd name="T40" fmla="*/ 158 w 158"/>
                <a:gd name="T41" fmla="*/ 165 h 300"/>
                <a:gd name="T42" fmla="*/ 157 w 158"/>
                <a:gd name="T43" fmla="*/ 178 h 300"/>
                <a:gd name="T44" fmla="*/ 146 w 158"/>
                <a:gd name="T45" fmla="*/ 131 h 300"/>
                <a:gd name="T46" fmla="*/ 141 w 158"/>
                <a:gd name="T47" fmla="*/ 116 h 300"/>
                <a:gd name="T48" fmla="*/ 149 w 158"/>
                <a:gd name="T49" fmla="*/ 113 h 300"/>
                <a:gd name="T50" fmla="*/ 153 w 158"/>
                <a:gd name="T51" fmla="*/ 129 h 300"/>
                <a:gd name="T52" fmla="*/ 146 w 158"/>
                <a:gd name="T53" fmla="*/ 131 h 300"/>
                <a:gd name="T54" fmla="*/ 128 w 158"/>
                <a:gd name="T55" fmla="*/ 87 h 300"/>
                <a:gd name="T56" fmla="*/ 119 w 158"/>
                <a:gd name="T57" fmla="*/ 74 h 300"/>
                <a:gd name="T58" fmla="*/ 126 w 158"/>
                <a:gd name="T59" fmla="*/ 70 h 300"/>
                <a:gd name="T60" fmla="*/ 135 w 158"/>
                <a:gd name="T61" fmla="*/ 83 h 300"/>
                <a:gd name="T62" fmla="*/ 128 w 158"/>
                <a:gd name="T63" fmla="*/ 87 h 300"/>
                <a:gd name="T64" fmla="*/ 98 w 158"/>
                <a:gd name="T65" fmla="*/ 51 h 300"/>
                <a:gd name="T66" fmla="*/ 86 w 158"/>
                <a:gd name="T67" fmla="*/ 41 h 300"/>
                <a:gd name="T68" fmla="*/ 91 w 158"/>
                <a:gd name="T69" fmla="*/ 35 h 300"/>
                <a:gd name="T70" fmla="*/ 104 w 158"/>
                <a:gd name="T71" fmla="*/ 45 h 300"/>
                <a:gd name="T72" fmla="*/ 98 w 158"/>
                <a:gd name="T73" fmla="*/ 51 h 300"/>
                <a:gd name="T74" fmla="*/ 60 w 158"/>
                <a:gd name="T75" fmla="*/ 25 h 300"/>
                <a:gd name="T76" fmla="*/ 45 w 158"/>
                <a:gd name="T77" fmla="*/ 19 h 300"/>
                <a:gd name="T78" fmla="*/ 48 w 158"/>
                <a:gd name="T79" fmla="*/ 11 h 300"/>
                <a:gd name="T80" fmla="*/ 63 w 158"/>
                <a:gd name="T81" fmla="*/ 18 h 300"/>
                <a:gd name="T82" fmla="*/ 60 w 158"/>
                <a:gd name="T83" fmla="*/ 25 h 300"/>
                <a:gd name="T84" fmla="*/ 15 w 158"/>
                <a:gd name="T85" fmla="*/ 10 h 300"/>
                <a:gd name="T86" fmla="*/ 0 w 158"/>
                <a:gd name="T87" fmla="*/ 8 h 300"/>
                <a:gd name="T88" fmla="*/ 1 w 158"/>
                <a:gd name="T89" fmla="*/ 0 h 300"/>
                <a:gd name="T90" fmla="*/ 17 w 158"/>
                <a:gd name="T91" fmla="*/ 2 h 300"/>
                <a:gd name="T92" fmla="*/ 15 w 158"/>
                <a:gd name="T93" fmla="*/ 1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300">
                  <a:moveTo>
                    <a:pt x="89" y="300"/>
                  </a:moveTo>
                  <a:cubicBezTo>
                    <a:pt x="85" y="294"/>
                    <a:pt x="85" y="294"/>
                    <a:pt x="85" y="294"/>
                  </a:cubicBezTo>
                  <a:cubicBezTo>
                    <a:pt x="88" y="291"/>
                    <a:pt x="91" y="289"/>
                    <a:pt x="94" y="286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6" y="295"/>
                    <a:pt x="93" y="298"/>
                    <a:pt x="89" y="300"/>
                  </a:cubicBezTo>
                  <a:close/>
                  <a:moveTo>
                    <a:pt x="122" y="268"/>
                  </a:moveTo>
                  <a:cubicBezTo>
                    <a:pt x="116" y="263"/>
                    <a:pt x="116" y="263"/>
                    <a:pt x="116" y="263"/>
                  </a:cubicBezTo>
                  <a:cubicBezTo>
                    <a:pt x="119" y="259"/>
                    <a:pt x="122" y="255"/>
                    <a:pt x="124" y="250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28" y="259"/>
                    <a:pt x="125" y="264"/>
                    <a:pt x="122" y="268"/>
                  </a:cubicBezTo>
                  <a:close/>
                  <a:moveTo>
                    <a:pt x="146" y="225"/>
                  </a:moveTo>
                  <a:cubicBezTo>
                    <a:pt x="139" y="222"/>
                    <a:pt x="139" y="222"/>
                    <a:pt x="139" y="222"/>
                  </a:cubicBezTo>
                  <a:cubicBezTo>
                    <a:pt x="141" y="218"/>
                    <a:pt x="142" y="213"/>
                    <a:pt x="144" y="208"/>
                  </a:cubicBezTo>
                  <a:cubicBezTo>
                    <a:pt x="151" y="210"/>
                    <a:pt x="151" y="210"/>
                    <a:pt x="151" y="210"/>
                  </a:cubicBezTo>
                  <a:cubicBezTo>
                    <a:pt x="150" y="215"/>
                    <a:pt x="148" y="220"/>
                    <a:pt x="146" y="225"/>
                  </a:cubicBezTo>
                  <a:close/>
                  <a:moveTo>
                    <a:pt x="157" y="178"/>
                  </a:moveTo>
                  <a:cubicBezTo>
                    <a:pt x="149" y="177"/>
                    <a:pt x="149" y="177"/>
                    <a:pt x="149" y="177"/>
                  </a:cubicBezTo>
                  <a:cubicBezTo>
                    <a:pt x="149" y="173"/>
                    <a:pt x="150" y="169"/>
                    <a:pt x="150" y="165"/>
                  </a:cubicBezTo>
                  <a:cubicBezTo>
                    <a:pt x="150" y="164"/>
                    <a:pt x="150" y="163"/>
                    <a:pt x="150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8" y="164"/>
                    <a:pt x="158" y="165"/>
                  </a:cubicBezTo>
                  <a:cubicBezTo>
                    <a:pt x="158" y="169"/>
                    <a:pt x="157" y="173"/>
                    <a:pt x="157" y="178"/>
                  </a:cubicBezTo>
                  <a:close/>
                  <a:moveTo>
                    <a:pt x="146" y="131"/>
                  </a:moveTo>
                  <a:cubicBezTo>
                    <a:pt x="144" y="125"/>
                    <a:pt x="143" y="120"/>
                    <a:pt x="141" y="116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1" y="118"/>
                    <a:pt x="152" y="123"/>
                    <a:pt x="153" y="129"/>
                  </a:cubicBezTo>
                  <a:lnTo>
                    <a:pt x="146" y="131"/>
                  </a:lnTo>
                  <a:close/>
                  <a:moveTo>
                    <a:pt x="128" y="87"/>
                  </a:moveTo>
                  <a:cubicBezTo>
                    <a:pt x="125" y="83"/>
                    <a:pt x="122" y="79"/>
                    <a:pt x="119" y="7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9" y="74"/>
                    <a:pt x="132" y="79"/>
                    <a:pt x="135" y="83"/>
                  </a:cubicBezTo>
                  <a:lnTo>
                    <a:pt x="128" y="87"/>
                  </a:lnTo>
                  <a:close/>
                  <a:moveTo>
                    <a:pt x="98" y="51"/>
                  </a:moveTo>
                  <a:cubicBezTo>
                    <a:pt x="95" y="48"/>
                    <a:pt x="90" y="44"/>
                    <a:pt x="86" y="4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5" y="38"/>
                    <a:pt x="100" y="42"/>
                    <a:pt x="104" y="45"/>
                  </a:cubicBezTo>
                  <a:lnTo>
                    <a:pt x="98" y="51"/>
                  </a:lnTo>
                  <a:close/>
                  <a:moveTo>
                    <a:pt x="60" y="25"/>
                  </a:moveTo>
                  <a:cubicBezTo>
                    <a:pt x="55" y="23"/>
                    <a:pt x="50" y="21"/>
                    <a:pt x="45" y="1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3"/>
                    <a:pt x="58" y="15"/>
                    <a:pt x="63" y="18"/>
                  </a:cubicBezTo>
                  <a:lnTo>
                    <a:pt x="60" y="25"/>
                  </a:lnTo>
                  <a:close/>
                  <a:moveTo>
                    <a:pt x="15" y="10"/>
                  </a:moveTo>
                  <a:cubicBezTo>
                    <a:pt x="10" y="9"/>
                    <a:pt x="5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1" y="2"/>
                    <a:pt x="17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ľîḑe">
              <a:extLst>
                <a:ext uri="{FF2B5EF4-FFF2-40B4-BE49-F238E27FC236}">
                  <a16:creationId xmlns:a16="http://schemas.microsoft.com/office/drawing/2014/main" id="{731112AC-FAA5-451F-8398-85431202C423}"/>
                </a:ext>
              </a:extLst>
            </p:cNvPr>
            <p:cNvSpPr/>
            <p:nvPr/>
          </p:nvSpPr>
          <p:spPr bwMode="auto">
            <a:xfrm>
              <a:off x="3343948" y="1937441"/>
              <a:ext cx="1883129" cy="1126280"/>
            </a:xfrm>
            <a:custGeom>
              <a:avLst/>
              <a:gdLst>
                <a:gd name="T0" fmla="*/ 0 w 655"/>
                <a:gd name="T1" fmla="*/ 390 h 392"/>
                <a:gd name="T2" fmla="*/ 12 w 655"/>
                <a:gd name="T3" fmla="*/ 377 h 392"/>
                <a:gd name="T4" fmla="*/ 22 w 655"/>
                <a:gd name="T5" fmla="*/ 347 h 392"/>
                <a:gd name="T6" fmla="*/ 21 w 655"/>
                <a:gd name="T7" fmla="*/ 329 h 392"/>
                <a:gd name="T8" fmla="*/ 22 w 655"/>
                <a:gd name="T9" fmla="*/ 347 h 392"/>
                <a:gd name="T10" fmla="*/ 34 w 655"/>
                <a:gd name="T11" fmla="*/ 299 h 392"/>
                <a:gd name="T12" fmla="*/ 48 w 655"/>
                <a:gd name="T13" fmla="*/ 288 h 392"/>
                <a:gd name="T14" fmla="*/ 64 w 655"/>
                <a:gd name="T15" fmla="*/ 261 h 392"/>
                <a:gd name="T16" fmla="*/ 65 w 655"/>
                <a:gd name="T17" fmla="*/ 243 h 392"/>
                <a:gd name="T18" fmla="*/ 64 w 655"/>
                <a:gd name="T19" fmla="*/ 261 h 392"/>
                <a:gd name="T20" fmla="*/ 83 w 655"/>
                <a:gd name="T21" fmla="*/ 216 h 392"/>
                <a:gd name="T22" fmla="*/ 99 w 655"/>
                <a:gd name="T23" fmla="*/ 208 h 392"/>
                <a:gd name="T24" fmla="*/ 119 w 655"/>
                <a:gd name="T25" fmla="*/ 183 h 392"/>
                <a:gd name="T26" fmla="*/ 124 w 655"/>
                <a:gd name="T27" fmla="*/ 166 h 392"/>
                <a:gd name="T28" fmla="*/ 119 w 655"/>
                <a:gd name="T29" fmla="*/ 183 h 392"/>
                <a:gd name="T30" fmla="*/ 146 w 655"/>
                <a:gd name="T31" fmla="*/ 143 h 392"/>
                <a:gd name="T32" fmla="*/ 163 w 655"/>
                <a:gd name="T33" fmla="*/ 138 h 392"/>
                <a:gd name="T34" fmla="*/ 188 w 655"/>
                <a:gd name="T35" fmla="*/ 117 h 392"/>
                <a:gd name="T36" fmla="*/ 195 w 655"/>
                <a:gd name="T37" fmla="*/ 101 h 392"/>
                <a:gd name="T38" fmla="*/ 188 w 655"/>
                <a:gd name="T39" fmla="*/ 117 h 392"/>
                <a:gd name="T40" fmla="*/ 222 w 655"/>
                <a:gd name="T41" fmla="*/ 83 h 392"/>
                <a:gd name="T42" fmla="*/ 240 w 655"/>
                <a:gd name="T43" fmla="*/ 81 h 392"/>
                <a:gd name="T44" fmla="*/ 267 w 655"/>
                <a:gd name="T45" fmla="*/ 66 h 392"/>
                <a:gd name="T46" fmla="*/ 278 w 655"/>
                <a:gd name="T47" fmla="*/ 51 h 392"/>
                <a:gd name="T48" fmla="*/ 267 w 655"/>
                <a:gd name="T49" fmla="*/ 66 h 392"/>
                <a:gd name="T50" fmla="*/ 307 w 655"/>
                <a:gd name="T51" fmla="*/ 38 h 392"/>
                <a:gd name="T52" fmla="*/ 325 w 655"/>
                <a:gd name="T53" fmla="*/ 40 h 392"/>
                <a:gd name="T54" fmla="*/ 355 w 655"/>
                <a:gd name="T55" fmla="*/ 30 h 392"/>
                <a:gd name="T56" fmla="*/ 369 w 655"/>
                <a:gd name="T57" fmla="*/ 18 h 392"/>
                <a:gd name="T58" fmla="*/ 355 w 655"/>
                <a:gd name="T59" fmla="*/ 30 h 392"/>
                <a:gd name="T60" fmla="*/ 638 w 655"/>
                <a:gd name="T61" fmla="*/ 24 h 392"/>
                <a:gd name="T62" fmla="*/ 655 w 655"/>
                <a:gd name="T63" fmla="*/ 20 h 392"/>
                <a:gd name="T64" fmla="*/ 402 w 655"/>
                <a:gd name="T65" fmla="*/ 18 h 392"/>
                <a:gd name="T66" fmla="*/ 416 w 655"/>
                <a:gd name="T67" fmla="*/ 7 h 392"/>
                <a:gd name="T68" fmla="*/ 402 w 655"/>
                <a:gd name="T69" fmla="*/ 18 h 392"/>
                <a:gd name="T70" fmla="*/ 591 w 655"/>
                <a:gd name="T71" fmla="*/ 15 h 392"/>
                <a:gd name="T72" fmla="*/ 608 w 655"/>
                <a:gd name="T73" fmla="*/ 10 h 392"/>
                <a:gd name="T74" fmla="*/ 449 w 655"/>
                <a:gd name="T75" fmla="*/ 11 h 392"/>
                <a:gd name="T76" fmla="*/ 464 w 655"/>
                <a:gd name="T77" fmla="*/ 2 h 392"/>
                <a:gd name="T78" fmla="*/ 449 w 655"/>
                <a:gd name="T79" fmla="*/ 11 h 392"/>
                <a:gd name="T80" fmla="*/ 544 w 655"/>
                <a:gd name="T81" fmla="*/ 10 h 392"/>
                <a:gd name="T82" fmla="*/ 560 w 655"/>
                <a:gd name="T83" fmla="*/ 3 h 392"/>
                <a:gd name="T84" fmla="*/ 496 w 655"/>
                <a:gd name="T85" fmla="*/ 8 h 392"/>
                <a:gd name="T86" fmla="*/ 512 w 655"/>
                <a:gd name="T87" fmla="*/ 0 h 392"/>
                <a:gd name="T88" fmla="*/ 496 w 655"/>
                <a:gd name="T89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5" h="392">
                  <a:moveTo>
                    <a:pt x="8" y="392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" y="385"/>
                    <a:pt x="3" y="379"/>
                    <a:pt x="5" y="374"/>
                  </a:cubicBezTo>
                  <a:cubicBezTo>
                    <a:pt x="12" y="377"/>
                    <a:pt x="12" y="377"/>
                    <a:pt x="12" y="377"/>
                  </a:cubicBezTo>
                  <a:cubicBezTo>
                    <a:pt x="11" y="382"/>
                    <a:pt x="9" y="387"/>
                    <a:pt x="8" y="392"/>
                  </a:cubicBezTo>
                  <a:close/>
                  <a:moveTo>
                    <a:pt x="22" y="347"/>
                  </a:moveTo>
                  <a:cubicBezTo>
                    <a:pt x="15" y="344"/>
                    <a:pt x="15" y="344"/>
                    <a:pt x="15" y="344"/>
                  </a:cubicBezTo>
                  <a:cubicBezTo>
                    <a:pt x="17" y="339"/>
                    <a:pt x="19" y="334"/>
                    <a:pt x="21" y="329"/>
                  </a:cubicBezTo>
                  <a:cubicBezTo>
                    <a:pt x="28" y="332"/>
                    <a:pt x="28" y="332"/>
                    <a:pt x="28" y="332"/>
                  </a:cubicBezTo>
                  <a:cubicBezTo>
                    <a:pt x="26" y="337"/>
                    <a:pt x="24" y="342"/>
                    <a:pt x="22" y="347"/>
                  </a:cubicBezTo>
                  <a:close/>
                  <a:moveTo>
                    <a:pt x="41" y="303"/>
                  </a:moveTo>
                  <a:cubicBezTo>
                    <a:pt x="34" y="299"/>
                    <a:pt x="34" y="299"/>
                    <a:pt x="34" y="299"/>
                  </a:cubicBezTo>
                  <a:cubicBezTo>
                    <a:pt x="36" y="295"/>
                    <a:pt x="39" y="290"/>
                    <a:pt x="41" y="285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6" y="293"/>
                    <a:pt x="43" y="298"/>
                    <a:pt x="41" y="303"/>
                  </a:cubicBezTo>
                  <a:close/>
                  <a:moveTo>
                    <a:pt x="64" y="261"/>
                  </a:moveTo>
                  <a:cubicBezTo>
                    <a:pt x="57" y="257"/>
                    <a:pt x="57" y="257"/>
                    <a:pt x="57" y="257"/>
                  </a:cubicBezTo>
                  <a:cubicBezTo>
                    <a:pt x="59" y="252"/>
                    <a:pt x="62" y="247"/>
                    <a:pt x="65" y="243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69" y="252"/>
                    <a:pt x="66" y="256"/>
                    <a:pt x="64" y="261"/>
                  </a:cubicBezTo>
                  <a:close/>
                  <a:moveTo>
                    <a:pt x="90" y="221"/>
                  </a:moveTo>
                  <a:cubicBezTo>
                    <a:pt x="83" y="216"/>
                    <a:pt x="83" y="216"/>
                    <a:pt x="83" y="216"/>
                  </a:cubicBezTo>
                  <a:cubicBezTo>
                    <a:pt x="86" y="212"/>
                    <a:pt x="89" y="207"/>
                    <a:pt x="93" y="203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6" y="212"/>
                    <a:pt x="93" y="216"/>
                    <a:pt x="90" y="221"/>
                  </a:cubicBezTo>
                  <a:close/>
                  <a:moveTo>
                    <a:pt x="119" y="183"/>
                  </a:moveTo>
                  <a:cubicBezTo>
                    <a:pt x="113" y="178"/>
                    <a:pt x="113" y="178"/>
                    <a:pt x="113" y="178"/>
                  </a:cubicBezTo>
                  <a:cubicBezTo>
                    <a:pt x="116" y="174"/>
                    <a:pt x="120" y="170"/>
                    <a:pt x="124" y="166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26" y="175"/>
                    <a:pt x="122" y="179"/>
                    <a:pt x="119" y="183"/>
                  </a:cubicBezTo>
                  <a:close/>
                  <a:moveTo>
                    <a:pt x="152" y="149"/>
                  </a:moveTo>
                  <a:cubicBezTo>
                    <a:pt x="146" y="143"/>
                    <a:pt x="146" y="143"/>
                    <a:pt x="146" y="143"/>
                  </a:cubicBezTo>
                  <a:cubicBezTo>
                    <a:pt x="150" y="139"/>
                    <a:pt x="154" y="136"/>
                    <a:pt x="158" y="132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59" y="141"/>
                    <a:pt x="156" y="145"/>
                    <a:pt x="152" y="149"/>
                  </a:cubicBezTo>
                  <a:close/>
                  <a:moveTo>
                    <a:pt x="188" y="117"/>
                  </a:moveTo>
                  <a:cubicBezTo>
                    <a:pt x="183" y="111"/>
                    <a:pt x="183" y="111"/>
                    <a:pt x="183" y="111"/>
                  </a:cubicBezTo>
                  <a:cubicBezTo>
                    <a:pt x="187" y="108"/>
                    <a:pt x="191" y="104"/>
                    <a:pt x="195" y="101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6" y="111"/>
                    <a:pt x="192" y="114"/>
                    <a:pt x="188" y="117"/>
                  </a:cubicBezTo>
                  <a:close/>
                  <a:moveTo>
                    <a:pt x="226" y="90"/>
                  </a:moveTo>
                  <a:cubicBezTo>
                    <a:pt x="222" y="83"/>
                    <a:pt x="222" y="83"/>
                    <a:pt x="222" y="83"/>
                  </a:cubicBezTo>
                  <a:cubicBezTo>
                    <a:pt x="226" y="80"/>
                    <a:pt x="231" y="77"/>
                    <a:pt x="236" y="74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35" y="84"/>
                    <a:pt x="231" y="87"/>
                    <a:pt x="226" y="90"/>
                  </a:cubicBezTo>
                  <a:close/>
                  <a:moveTo>
                    <a:pt x="267" y="66"/>
                  </a:moveTo>
                  <a:cubicBezTo>
                    <a:pt x="264" y="58"/>
                    <a:pt x="264" y="58"/>
                    <a:pt x="264" y="58"/>
                  </a:cubicBezTo>
                  <a:cubicBezTo>
                    <a:pt x="268" y="56"/>
                    <a:pt x="273" y="53"/>
                    <a:pt x="278" y="51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77" y="61"/>
                    <a:pt x="272" y="63"/>
                    <a:pt x="267" y="66"/>
                  </a:cubicBezTo>
                  <a:close/>
                  <a:moveTo>
                    <a:pt x="311" y="45"/>
                  </a:moveTo>
                  <a:cubicBezTo>
                    <a:pt x="307" y="38"/>
                    <a:pt x="307" y="38"/>
                    <a:pt x="307" y="38"/>
                  </a:cubicBezTo>
                  <a:cubicBezTo>
                    <a:pt x="313" y="36"/>
                    <a:pt x="318" y="34"/>
                    <a:pt x="323" y="3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0" y="42"/>
                    <a:pt x="315" y="43"/>
                    <a:pt x="311" y="45"/>
                  </a:cubicBezTo>
                  <a:close/>
                  <a:moveTo>
                    <a:pt x="355" y="30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8" y="20"/>
                    <a:pt x="363" y="19"/>
                    <a:pt x="369" y="18"/>
                  </a:cubicBezTo>
                  <a:cubicBezTo>
                    <a:pt x="371" y="25"/>
                    <a:pt x="371" y="25"/>
                    <a:pt x="371" y="25"/>
                  </a:cubicBezTo>
                  <a:cubicBezTo>
                    <a:pt x="366" y="27"/>
                    <a:pt x="361" y="28"/>
                    <a:pt x="355" y="30"/>
                  </a:cubicBezTo>
                  <a:close/>
                  <a:moveTo>
                    <a:pt x="653" y="28"/>
                  </a:moveTo>
                  <a:cubicBezTo>
                    <a:pt x="649" y="27"/>
                    <a:pt x="644" y="25"/>
                    <a:pt x="638" y="24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6" y="18"/>
                    <a:pt x="651" y="19"/>
                    <a:pt x="655" y="20"/>
                  </a:cubicBezTo>
                  <a:lnTo>
                    <a:pt x="653" y="28"/>
                  </a:lnTo>
                  <a:close/>
                  <a:moveTo>
                    <a:pt x="402" y="18"/>
                  </a:moveTo>
                  <a:cubicBezTo>
                    <a:pt x="400" y="10"/>
                    <a:pt x="400" y="10"/>
                    <a:pt x="400" y="10"/>
                  </a:cubicBezTo>
                  <a:cubicBezTo>
                    <a:pt x="405" y="9"/>
                    <a:pt x="411" y="8"/>
                    <a:pt x="416" y="7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12" y="16"/>
                    <a:pt x="407" y="17"/>
                    <a:pt x="402" y="18"/>
                  </a:cubicBezTo>
                  <a:close/>
                  <a:moveTo>
                    <a:pt x="607" y="18"/>
                  </a:moveTo>
                  <a:cubicBezTo>
                    <a:pt x="602" y="17"/>
                    <a:pt x="597" y="16"/>
                    <a:pt x="591" y="15"/>
                  </a:cubicBezTo>
                  <a:cubicBezTo>
                    <a:pt x="592" y="7"/>
                    <a:pt x="592" y="7"/>
                    <a:pt x="592" y="7"/>
                  </a:cubicBezTo>
                  <a:cubicBezTo>
                    <a:pt x="598" y="8"/>
                    <a:pt x="603" y="9"/>
                    <a:pt x="608" y="10"/>
                  </a:cubicBezTo>
                  <a:lnTo>
                    <a:pt x="607" y="18"/>
                  </a:lnTo>
                  <a:close/>
                  <a:moveTo>
                    <a:pt x="449" y="11"/>
                  </a:moveTo>
                  <a:cubicBezTo>
                    <a:pt x="448" y="3"/>
                    <a:pt x="448" y="3"/>
                    <a:pt x="448" y="3"/>
                  </a:cubicBezTo>
                  <a:cubicBezTo>
                    <a:pt x="453" y="3"/>
                    <a:pt x="459" y="2"/>
                    <a:pt x="464" y="2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59" y="10"/>
                    <a:pt x="454" y="11"/>
                    <a:pt x="449" y="11"/>
                  </a:cubicBezTo>
                  <a:close/>
                  <a:moveTo>
                    <a:pt x="560" y="11"/>
                  </a:moveTo>
                  <a:cubicBezTo>
                    <a:pt x="555" y="10"/>
                    <a:pt x="549" y="10"/>
                    <a:pt x="544" y="10"/>
                  </a:cubicBezTo>
                  <a:cubicBezTo>
                    <a:pt x="544" y="2"/>
                    <a:pt x="544" y="2"/>
                    <a:pt x="544" y="2"/>
                  </a:cubicBezTo>
                  <a:cubicBezTo>
                    <a:pt x="550" y="2"/>
                    <a:pt x="555" y="2"/>
                    <a:pt x="560" y="3"/>
                  </a:cubicBezTo>
                  <a:lnTo>
                    <a:pt x="560" y="11"/>
                  </a:lnTo>
                  <a:close/>
                  <a:moveTo>
                    <a:pt x="496" y="8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502" y="0"/>
                    <a:pt x="507" y="0"/>
                    <a:pt x="512" y="0"/>
                  </a:cubicBezTo>
                  <a:cubicBezTo>
                    <a:pt x="512" y="8"/>
                    <a:pt x="512" y="8"/>
                    <a:pt x="512" y="8"/>
                  </a:cubicBezTo>
                  <a:cubicBezTo>
                    <a:pt x="507" y="8"/>
                    <a:pt x="502" y="8"/>
                    <a:pt x="49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037412" y="1486663"/>
            <a:ext cx="984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当调用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seed()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函数时，如果传递给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seed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参数的值</a:t>
            </a:r>
            <a:r>
              <a:rPr lang="zh-CN" altLang="en-US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相同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，则每次生成的随机数都是</a:t>
            </a:r>
            <a:r>
              <a:rPr lang="zh-CN" altLang="en-US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一样的。</a:t>
            </a:r>
            <a:endParaRPr lang="zh-CN" altLang="en-US" sz="200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随机数模块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188526" y="2779679"/>
            <a:ext cx="4566212" cy="188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生成随机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数的种子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np.random.seed(0)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随机生成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个元素的浮点数组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np.random.rand(5)</a:t>
            </a:r>
          </a:p>
        </p:txBody>
      </p:sp>
      <p:sp>
        <p:nvSpPr>
          <p:cNvPr id="10" name="矩形 9"/>
          <p:cNvSpPr/>
          <p:nvPr/>
        </p:nvSpPr>
        <p:spPr>
          <a:xfrm>
            <a:off x="5788907" y="2694543"/>
            <a:ext cx="4965831" cy="2093594"/>
          </a:xfrm>
          <a:prstGeom prst="rect">
            <a:avLst/>
          </a:prstGeom>
          <a:noFill/>
          <a:ln w="6350" cap="flat" cmpd="sng" algn="ctr">
            <a:solidFill>
              <a:srgbClr val="128EB7"/>
            </a:solidFill>
            <a:prstDash val="sysDash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766543" y="5384406"/>
            <a:ext cx="55902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以上代码运行两遍，得到的随机数组是一样的。</a:t>
            </a:r>
          </a:p>
        </p:txBody>
      </p:sp>
      <p:grpSp>
        <p:nvGrpSpPr>
          <p:cNvPr id="12" name="组合 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D11B861-B94D-4585-AD6B-69DCE3150D5C}"/>
              </a:ext>
            </a:extLst>
          </p:cNvPr>
          <p:cNvGrpSpPr>
            <a:grpSpLocks noChangeAspect="1"/>
          </p:cNvGrpSpPr>
          <p:nvPr/>
        </p:nvGrpSpPr>
        <p:grpSpPr>
          <a:xfrm>
            <a:off x="1037412" y="2942207"/>
            <a:ext cx="4219025" cy="1845930"/>
            <a:chOff x="2674268" y="1931906"/>
            <a:chExt cx="6843465" cy="2994189"/>
          </a:xfrm>
        </p:grpSpPr>
        <p:sp>
          <p:nvSpPr>
            <p:cNvPr id="13" name="îS1íḑè">
              <a:extLst>
                <a:ext uri="{FF2B5EF4-FFF2-40B4-BE49-F238E27FC236}">
                  <a16:creationId xmlns:a16="http://schemas.microsoft.com/office/drawing/2014/main" id="{7E0C7D5D-8280-426A-877F-CC55D8345ED7}"/>
                </a:ext>
              </a:extLst>
            </p:cNvPr>
            <p:cNvSpPr/>
            <p:nvPr/>
          </p:nvSpPr>
          <p:spPr bwMode="auto">
            <a:xfrm>
              <a:off x="2674268" y="3690508"/>
              <a:ext cx="373582" cy="549304"/>
            </a:xfrm>
            <a:custGeom>
              <a:avLst/>
              <a:gdLst>
                <a:gd name="T0" fmla="*/ 68 w 130"/>
                <a:gd name="T1" fmla="*/ 189 h 191"/>
                <a:gd name="T2" fmla="*/ 69 w 130"/>
                <a:gd name="T3" fmla="*/ 179 h 191"/>
                <a:gd name="T4" fmla="*/ 72 w 130"/>
                <a:gd name="T5" fmla="*/ 178 h 191"/>
                <a:gd name="T6" fmla="*/ 71 w 130"/>
                <a:gd name="T7" fmla="*/ 191 h 191"/>
                <a:gd name="T8" fmla="*/ 49 w 130"/>
                <a:gd name="T9" fmla="*/ 172 h 191"/>
                <a:gd name="T10" fmla="*/ 63 w 130"/>
                <a:gd name="T11" fmla="*/ 174 h 191"/>
                <a:gd name="T12" fmla="*/ 84 w 130"/>
                <a:gd name="T13" fmla="*/ 178 h 191"/>
                <a:gd name="T14" fmla="*/ 86 w 130"/>
                <a:gd name="T15" fmla="*/ 163 h 191"/>
                <a:gd name="T16" fmla="*/ 84 w 130"/>
                <a:gd name="T17" fmla="*/ 178 h 191"/>
                <a:gd name="T18" fmla="*/ 35 w 130"/>
                <a:gd name="T19" fmla="*/ 157 h 191"/>
                <a:gd name="T20" fmla="*/ 49 w 130"/>
                <a:gd name="T21" fmla="*/ 161 h 191"/>
                <a:gd name="T22" fmla="*/ 97 w 130"/>
                <a:gd name="T23" fmla="*/ 163 h 191"/>
                <a:gd name="T24" fmla="*/ 99 w 130"/>
                <a:gd name="T25" fmla="*/ 149 h 191"/>
                <a:gd name="T26" fmla="*/ 97 w 130"/>
                <a:gd name="T27" fmla="*/ 163 h 191"/>
                <a:gd name="T28" fmla="*/ 23 w 130"/>
                <a:gd name="T29" fmla="*/ 141 h 191"/>
                <a:gd name="T30" fmla="*/ 36 w 130"/>
                <a:gd name="T31" fmla="*/ 146 h 191"/>
                <a:gd name="T32" fmla="*/ 111 w 130"/>
                <a:gd name="T33" fmla="*/ 148 h 191"/>
                <a:gd name="T34" fmla="*/ 113 w 130"/>
                <a:gd name="T35" fmla="*/ 134 h 191"/>
                <a:gd name="T36" fmla="*/ 111 w 130"/>
                <a:gd name="T37" fmla="*/ 148 h 191"/>
                <a:gd name="T38" fmla="*/ 118 w 130"/>
                <a:gd name="T39" fmla="*/ 128 h 191"/>
                <a:gd name="T40" fmla="*/ 130 w 130"/>
                <a:gd name="T41" fmla="*/ 128 h 191"/>
                <a:gd name="T42" fmla="*/ 19 w 130"/>
                <a:gd name="T43" fmla="*/ 133 h 191"/>
                <a:gd name="T44" fmla="*/ 20 w 130"/>
                <a:gd name="T45" fmla="*/ 119 h 191"/>
                <a:gd name="T46" fmla="*/ 19 w 130"/>
                <a:gd name="T47" fmla="*/ 133 h 191"/>
                <a:gd name="T48" fmla="*/ 6 w 130"/>
                <a:gd name="T49" fmla="*/ 103 h 191"/>
                <a:gd name="T50" fmla="*/ 17 w 130"/>
                <a:gd name="T51" fmla="*/ 112 h 191"/>
                <a:gd name="T52" fmla="*/ 4 w 130"/>
                <a:gd name="T53" fmla="*/ 95 h 191"/>
                <a:gd name="T54" fmla="*/ 9 w 130"/>
                <a:gd name="T55" fmla="*/ 82 h 191"/>
                <a:gd name="T56" fmla="*/ 4 w 130"/>
                <a:gd name="T57" fmla="*/ 95 h 191"/>
                <a:gd name="T58" fmla="*/ 0 w 130"/>
                <a:gd name="T59" fmla="*/ 63 h 191"/>
                <a:gd name="T60" fmla="*/ 8 w 130"/>
                <a:gd name="T61" fmla="*/ 74 h 191"/>
                <a:gd name="T62" fmla="*/ 8 w 130"/>
                <a:gd name="T63" fmla="*/ 55 h 191"/>
                <a:gd name="T64" fmla="*/ 0 w 130"/>
                <a:gd name="T65" fmla="*/ 42 h 191"/>
                <a:gd name="T66" fmla="*/ 8 w 130"/>
                <a:gd name="T67" fmla="*/ 55 h 191"/>
                <a:gd name="T68" fmla="*/ 1 w 130"/>
                <a:gd name="T69" fmla="*/ 34 h 191"/>
                <a:gd name="T70" fmla="*/ 11 w 130"/>
                <a:gd name="T71" fmla="*/ 24 h 191"/>
                <a:gd name="T72" fmla="*/ 89 w 130"/>
                <a:gd name="T73" fmla="*/ 26 h 191"/>
                <a:gd name="T74" fmla="*/ 79 w 130"/>
                <a:gd name="T75" fmla="*/ 15 h 191"/>
                <a:gd name="T76" fmla="*/ 89 w 130"/>
                <a:gd name="T77" fmla="*/ 26 h 191"/>
                <a:gd name="T78" fmla="*/ 58 w 130"/>
                <a:gd name="T79" fmla="*/ 18 h 191"/>
                <a:gd name="T80" fmla="*/ 71 w 130"/>
                <a:gd name="T81" fmla="*/ 13 h 191"/>
                <a:gd name="T82" fmla="*/ 13 w 130"/>
                <a:gd name="T83" fmla="*/ 16 h 191"/>
                <a:gd name="T84" fmla="*/ 9 w 130"/>
                <a:gd name="T85" fmla="*/ 2 h 191"/>
                <a:gd name="T86" fmla="*/ 13 w 130"/>
                <a:gd name="T87" fmla="*/ 16 h 191"/>
                <a:gd name="T88" fmla="*/ 38 w 130"/>
                <a:gd name="T89" fmla="*/ 13 h 191"/>
                <a:gd name="T90" fmla="*/ 52 w 130"/>
                <a:gd name="T91" fmla="*/ 8 h 191"/>
                <a:gd name="T92" fmla="*/ 31 w 130"/>
                <a:gd name="T93" fmla="*/ 11 h 191"/>
                <a:gd name="T94" fmla="*/ 21 w 130"/>
                <a:gd name="T95" fmla="*/ 0 h 191"/>
                <a:gd name="T96" fmla="*/ 31 w 130"/>
                <a:gd name="T97" fmla="*/ 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91">
                  <a:moveTo>
                    <a:pt x="71" y="191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7" y="188"/>
                    <a:pt x="65" y="187"/>
                    <a:pt x="64" y="186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80"/>
                    <a:pt x="70" y="180"/>
                    <a:pt x="70" y="18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8" y="184"/>
                    <a:pt x="78" y="184"/>
                    <a:pt x="78" y="184"/>
                  </a:cubicBezTo>
                  <a:lnTo>
                    <a:pt x="71" y="191"/>
                  </a:lnTo>
                  <a:close/>
                  <a:moveTo>
                    <a:pt x="58" y="180"/>
                  </a:moveTo>
                  <a:cubicBezTo>
                    <a:pt x="54" y="178"/>
                    <a:pt x="51" y="175"/>
                    <a:pt x="49" y="172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7" y="169"/>
                    <a:pt x="60" y="172"/>
                    <a:pt x="63" y="174"/>
                  </a:cubicBezTo>
                  <a:lnTo>
                    <a:pt x="58" y="180"/>
                  </a:lnTo>
                  <a:close/>
                  <a:moveTo>
                    <a:pt x="84" y="178"/>
                  </a:moveTo>
                  <a:cubicBezTo>
                    <a:pt x="78" y="172"/>
                    <a:pt x="78" y="172"/>
                    <a:pt x="78" y="172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92" y="169"/>
                    <a:pt x="92" y="169"/>
                    <a:pt x="92" y="169"/>
                  </a:cubicBezTo>
                  <a:lnTo>
                    <a:pt x="84" y="178"/>
                  </a:lnTo>
                  <a:close/>
                  <a:moveTo>
                    <a:pt x="43" y="166"/>
                  </a:moveTo>
                  <a:cubicBezTo>
                    <a:pt x="40" y="163"/>
                    <a:pt x="37" y="160"/>
                    <a:pt x="35" y="157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5"/>
                    <a:pt x="46" y="158"/>
                    <a:pt x="49" y="161"/>
                  </a:cubicBezTo>
                  <a:lnTo>
                    <a:pt x="43" y="166"/>
                  </a:lnTo>
                  <a:close/>
                  <a:moveTo>
                    <a:pt x="97" y="163"/>
                  </a:moveTo>
                  <a:cubicBezTo>
                    <a:pt x="91" y="158"/>
                    <a:pt x="91" y="158"/>
                    <a:pt x="91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5" y="154"/>
                    <a:pt x="105" y="154"/>
                    <a:pt x="105" y="154"/>
                  </a:cubicBezTo>
                  <a:lnTo>
                    <a:pt x="97" y="163"/>
                  </a:lnTo>
                  <a:close/>
                  <a:moveTo>
                    <a:pt x="30" y="151"/>
                  </a:moveTo>
                  <a:cubicBezTo>
                    <a:pt x="27" y="147"/>
                    <a:pt x="25" y="144"/>
                    <a:pt x="23" y="14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2" y="140"/>
                    <a:pt x="34" y="143"/>
                    <a:pt x="36" y="146"/>
                  </a:cubicBezTo>
                  <a:lnTo>
                    <a:pt x="30" y="151"/>
                  </a:lnTo>
                  <a:close/>
                  <a:moveTo>
                    <a:pt x="111" y="148"/>
                  </a:moveTo>
                  <a:cubicBezTo>
                    <a:pt x="105" y="143"/>
                    <a:pt x="105" y="143"/>
                    <a:pt x="105" y="143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9" y="140"/>
                    <a:pt x="119" y="140"/>
                    <a:pt x="119" y="140"/>
                  </a:cubicBezTo>
                  <a:lnTo>
                    <a:pt x="111" y="148"/>
                  </a:lnTo>
                  <a:close/>
                  <a:moveTo>
                    <a:pt x="124" y="134"/>
                  </a:moveTo>
                  <a:cubicBezTo>
                    <a:pt x="118" y="128"/>
                    <a:pt x="118" y="128"/>
                    <a:pt x="118" y="12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4" y="134"/>
                  </a:lnTo>
                  <a:close/>
                  <a:moveTo>
                    <a:pt x="19" y="133"/>
                  </a:moveTo>
                  <a:cubicBezTo>
                    <a:pt x="17" y="130"/>
                    <a:pt x="15" y="126"/>
                    <a:pt x="13" y="122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3"/>
                    <a:pt x="24" y="126"/>
                    <a:pt x="26" y="130"/>
                  </a:cubicBezTo>
                  <a:lnTo>
                    <a:pt x="19" y="133"/>
                  </a:lnTo>
                  <a:close/>
                  <a:moveTo>
                    <a:pt x="10" y="115"/>
                  </a:moveTo>
                  <a:cubicBezTo>
                    <a:pt x="8" y="111"/>
                    <a:pt x="7" y="107"/>
                    <a:pt x="6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5"/>
                    <a:pt x="16" y="108"/>
                    <a:pt x="17" y="112"/>
                  </a:cubicBezTo>
                  <a:lnTo>
                    <a:pt x="10" y="115"/>
                  </a:lnTo>
                  <a:close/>
                  <a:moveTo>
                    <a:pt x="4" y="95"/>
                  </a:moveTo>
                  <a:cubicBezTo>
                    <a:pt x="3" y="91"/>
                    <a:pt x="2" y="87"/>
                    <a:pt x="1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6"/>
                    <a:pt x="11" y="90"/>
                    <a:pt x="12" y="93"/>
                  </a:cubicBezTo>
                  <a:lnTo>
                    <a:pt x="4" y="95"/>
                  </a:lnTo>
                  <a:close/>
                  <a:moveTo>
                    <a:pt x="0" y="75"/>
                  </a:moveTo>
                  <a:cubicBezTo>
                    <a:pt x="0" y="71"/>
                    <a:pt x="0" y="67"/>
                    <a:pt x="0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6"/>
                    <a:pt x="8" y="70"/>
                    <a:pt x="8" y="74"/>
                  </a:cubicBezTo>
                  <a:lnTo>
                    <a:pt x="0" y="75"/>
                  </a:lnTo>
                  <a:close/>
                  <a:moveTo>
                    <a:pt x="8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1"/>
                    <a:pt x="0" y="46"/>
                    <a:pt x="0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8" y="51"/>
                    <a:pt x="8" y="55"/>
                  </a:cubicBezTo>
                  <a:close/>
                  <a:moveTo>
                    <a:pt x="9" y="35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3" y="26"/>
                    <a:pt x="3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8"/>
                    <a:pt x="10" y="31"/>
                    <a:pt x="9" y="35"/>
                  </a:cubicBezTo>
                  <a:close/>
                  <a:moveTo>
                    <a:pt x="89" y="26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89" y="26"/>
                  </a:lnTo>
                  <a:close/>
                  <a:moveTo>
                    <a:pt x="69" y="21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69" y="21"/>
                  </a:lnTo>
                  <a:close/>
                  <a:moveTo>
                    <a:pt x="13" y="16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7"/>
                    <a:pt x="15" y="11"/>
                    <a:pt x="13" y="16"/>
                  </a:cubicBezTo>
                  <a:close/>
                  <a:moveTo>
                    <a:pt x="50" y="16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50" y="16"/>
                  </a:lnTo>
                  <a:close/>
                  <a:moveTo>
                    <a:pt x="31" y="11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ḻíḋe">
              <a:extLst>
                <a:ext uri="{FF2B5EF4-FFF2-40B4-BE49-F238E27FC236}">
                  <a16:creationId xmlns:a16="http://schemas.microsoft.com/office/drawing/2014/main" id="{4CE3EF48-A579-40F0-8580-FCAAB9339766}"/>
                </a:ext>
              </a:extLst>
            </p:cNvPr>
            <p:cNvSpPr/>
            <p:nvPr/>
          </p:nvSpPr>
          <p:spPr bwMode="auto">
            <a:xfrm>
              <a:off x="2762821" y="3469126"/>
              <a:ext cx="170188" cy="272577"/>
            </a:xfrm>
            <a:custGeom>
              <a:avLst/>
              <a:gdLst>
                <a:gd name="T0" fmla="*/ 57 w 59"/>
                <a:gd name="T1" fmla="*/ 95 h 95"/>
                <a:gd name="T2" fmla="*/ 45 w 59"/>
                <a:gd name="T3" fmla="*/ 92 h 95"/>
                <a:gd name="T4" fmla="*/ 47 w 59"/>
                <a:gd name="T5" fmla="*/ 84 h 95"/>
                <a:gd name="T6" fmla="*/ 59 w 59"/>
                <a:gd name="T7" fmla="*/ 87 h 95"/>
                <a:gd name="T8" fmla="*/ 57 w 59"/>
                <a:gd name="T9" fmla="*/ 95 h 95"/>
                <a:gd name="T10" fmla="*/ 38 w 59"/>
                <a:gd name="T11" fmla="*/ 90 h 95"/>
                <a:gd name="T12" fmla="*/ 26 w 59"/>
                <a:gd name="T13" fmla="*/ 87 h 95"/>
                <a:gd name="T14" fmla="*/ 28 w 59"/>
                <a:gd name="T15" fmla="*/ 79 h 95"/>
                <a:gd name="T16" fmla="*/ 40 w 59"/>
                <a:gd name="T17" fmla="*/ 82 h 95"/>
                <a:gd name="T18" fmla="*/ 38 w 59"/>
                <a:gd name="T19" fmla="*/ 90 h 95"/>
                <a:gd name="T20" fmla="*/ 18 w 59"/>
                <a:gd name="T21" fmla="*/ 85 h 95"/>
                <a:gd name="T22" fmla="*/ 7 w 59"/>
                <a:gd name="T23" fmla="*/ 82 h 95"/>
                <a:gd name="T24" fmla="*/ 9 w 59"/>
                <a:gd name="T25" fmla="*/ 74 h 95"/>
                <a:gd name="T26" fmla="*/ 20 w 59"/>
                <a:gd name="T27" fmla="*/ 77 h 95"/>
                <a:gd name="T28" fmla="*/ 18 w 59"/>
                <a:gd name="T29" fmla="*/ 85 h 95"/>
                <a:gd name="T30" fmla="*/ 7 w 59"/>
                <a:gd name="T31" fmla="*/ 75 h 95"/>
                <a:gd name="T32" fmla="*/ 0 w 59"/>
                <a:gd name="T33" fmla="*/ 73 h 95"/>
                <a:gd name="T34" fmla="*/ 4 w 59"/>
                <a:gd name="T35" fmla="*/ 61 h 95"/>
                <a:gd name="T36" fmla="*/ 11 w 59"/>
                <a:gd name="T37" fmla="*/ 64 h 95"/>
                <a:gd name="T38" fmla="*/ 7 w 59"/>
                <a:gd name="T39" fmla="*/ 75 h 95"/>
                <a:gd name="T40" fmla="*/ 14 w 59"/>
                <a:gd name="T41" fmla="*/ 57 h 95"/>
                <a:gd name="T42" fmla="*/ 7 w 59"/>
                <a:gd name="T43" fmla="*/ 54 h 95"/>
                <a:gd name="T44" fmla="*/ 12 w 59"/>
                <a:gd name="T45" fmla="*/ 43 h 95"/>
                <a:gd name="T46" fmla="*/ 19 w 59"/>
                <a:gd name="T47" fmla="*/ 47 h 95"/>
                <a:gd name="T48" fmla="*/ 14 w 59"/>
                <a:gd name="T49" fmla="*/ 57 h 95"/>
                <a:gd name="T50" fmla="*/ 23 w 59"/>
                <a:gd name="T51" fmla="*/ 40 h 95"/>
                <a:gd name="T52" fmla="*/ 16 w 59"/>
                <a:gd name="T53" fmla="*/ 36 h 95"/>
                <a:gd name="T54" fmla="*/ 23 w 59"/>
                <a:gd name="T55" fmla="*/ 26 h 95"/>
                <a:gd name="T56" fmla="*/ 30 w 59"/>
                <a:gd name="T57" fmla="*/ 30 h 95"/>
                <a:gd name="T58" fmla="*/ 23 w 59"/>
                <a:gd name="T59" fmla="*/ 40 h 95"/>
                <a:gd name="T60" fmla="*/ 34 w 59"/>
                <a:gd name="T61" fmla="*/ 24 h 95"/>
                <a:gd name="T62" fmla="*/ 28 w 59"/>
                <a:gd name="T63" fmla="*/ 19 h 95"/>
                <a:gd name="T64" fmla="*/ 36 w 59"/>
                <a:gd name="T65" fmla="*/ 9 h 95"/>
                <a:gd name="T66" fmla="*/ 42 w 59"/>
                <a:gd name="T67" fmla="*/ 15 h 95"/>
                <a:gd name="T68" fmla="*/ 34 w 59"/>
                <a:gd name="T69" fmla="*/ 24 h 95"/>
                <a:gd name="T70" fmla="*/ 47 w 59"/>
                <a:gd name="T71" fmla="*/ 9 h 95"/>
                <a:gd name="T72" fmla="*/ 41 w 59"/>
                <a:gd name="T73" fmla="*/ 3 h 95"/>
                <a:gd name="T74" fmla="*/ 45 w 59"/>
                <a:gd name="T75" fmla="*/ 0 h 95"/>
                <a:gd name="T76" fmla="*/ 50 w 59"/>
                <a:gd name="T77" fmla="*/ 6 h 95"/>
                <a:gd name="T78" fmla="*/ 47 w 59"/>
                <a:gd name="T7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57" y="95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9" y="87"/>
                    <a:pt x="59" y="87"/>
                    <a:pt x="59" y="87"/>
                  </a:cubicBezTo>
                  <a:lnTo>
                    <a:pt x="57" y="95"/>
                  </a:lnTo>
                  <a:close/>
                  <a:moveTo>
                    <a:pt x="38" y="90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0" y="82"/>
                    <a:pt x="40" y="82"/>
                    <a:pt x="40" y="82"/>
                  </a:cubicBezTo>
                  <a:lnTo>
                    <a:pt x="38" y="90"/>
                  </a:lnTo>
                  <a:close/>
                  <a:moveTo>
                    <a:pt x="18" y="85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0" y="77"/>
                    <a:pt x="20" y="77"/>
                    <a:pt x="20" y="77"/>
                  </a:cubicBezTo>
                  <a:lnTo>
                    <a:pt x="18" y="85"/>
                  </a:lnTo>
                  <a:close/>
                  <a:moveTo>
                    <a:pt x="7" y="75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69"/>
                    <a:pt x="2" y="65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8"/>
                    <a:pt x="8" y="72"/>
                    <a:pt x="7" y="75"/>
                  </a:cubicBezTo>
                  <a:close/>
                  <a:moveTo>
                    <a:pt x="14" y="57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9" y="50"/>
                    <a:pt x="10" y="47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50"/>
                    <a:pt x="16" y="54"/>
                    <a:pt x="14" y="57"/>
                  </a:cubicBezTo>
                  <a:close/>
                  <a:moveTo>
                    <a:pt x="23" y="4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9" y="32"/>
                    <a:pt x="21" y="29"/>
                    <a:pt x="23" y="2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3"/>
                    <a:pt x="25" y="37"/>
                    <a:pt x="23" y="40"/>
                  </a:cubicBezTo>
                  <a:close/>
                  <a:moveTo>
                    <a:pt x="34" y="24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3" y="13"/>
                    <a:pt x="36" y="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8"/>
                    <a:pt x="37" y="21"/>
                    <a:pt x="34" y="24"/>
                  </a:cubicBezTo>
                  <a:close/>
                  <a:moveTo>
                    <a:pt x="47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2" y="2"/>
                    <a:pt x="44" y="1"/>
                    <a:pt x="45" y="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7"/>
                    <a:pt x="48" y="8"/>
                    <a:pt x="47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liďè">
              <a:extLst>
                <a:ext uri="{FF2B5EF4-FFF2-40B4-BE49-F238E27FC236}">
                  <a16:creationId xmlns:a16="http://schemas.microsoft.com/office/drawing/2014/main" id="{9E76A214-7316-4EF0-9BFE-880228580E58}"/>
                </a:ext>
              </a:extLst>
            </p:cNvPr>
            <p:cNvSpPr/>
            <p:nvPr/>
          </p:nvSpPr>
          <p:spPr bwMode="auto">
            <a:xfrm>
              <a:off x="2915021" y="4064090"/>
              <a:ext cx="520247" cy="269810"/>
            </a:xfrm>
            <a:custGeom>
              <a:avLst/>
              <a:gdLst>
                <a:gd name="T0" fmla="*/ 109 w 181"/>
                <a:gd name="T1" fmla="*/ 94 h 94"/>
                <a:gd name="T2" fmla="*/ 121 w 181"/>
                <a:gd name="T3" fmla="*/ 86 h 94"/>
                <a:gd name="T4" fmla="*/ 114 w 181"/>
                <a:gd name="T5" fmla="*/ 94 h 94"/>
                <a:gd name="T6" fmla="*/ 89 w 181"/>
                <a:gd name="T7" fmla="*/ 92 h 94"/>
                <a:gd name="T8" fmla="*/ 102 w 181"/>
                <a:gd name="T9" fmla="*/ 86 h 94"/>
                <a:gd name="T10" fmla="*/ 130 w 181"/>
                <a:gd name="T11" fmla="*/ 93 h 94"/>
                <a:gd name="T12" fmla="*/ 141 w 181"/>
                <a:gd name="T13" fmla="*/ 84 h 94"/>
                <a:gd name="T14" fmla="*/ 130 w 181"/>
                <a:gd name="T15" fmla="*/ 93 h 94"/>
                <a:gd name="T16" fmla="*/ 69 w 181"/>
                <a:gd name="T17" fmla="*/ 88 h 94"/>
                <a:gd name="T18" fmla="*/ 82 w 181"/>
                <a:gd name="T19" fmla="*/ 83 h 94"/>
                <a:gd name="T20" fmla="*/ 150 w 181"/>
                <a:gd name="T21" fmla="*/ 90 h 94"/>
                <a:gd name="T22" fmla="*/ 160 w 181"/>
                <a:gd name="T23" fmla="*/ 79 h 94"/>
                <a:gd name="T24" fmla="*/ 150 w 181"/>
                <a:gd name="T25" fmla="*/ 90 h 94"/>
                <a:gd name="T26" fmla="*/ 50 w 181"/>
                <a:gd name="T27" fmla="*/ 82 h 94"/>
                <a:gd name="T28" fmla="*/ 64 w 181"/>
                <a:gd name="T29" fmla="*/ 78 h 94"/>
                <a:gd name="T30" fmla="*/ 170 w 181"/>
                <a:gd name="T31" fmla="*/ 85 h 94"/>
                <a:gd name="T32" fmla="*/ 178 w 181"/>
                <a:gd name="T33" fmla="*/ 73 h 94"/>
                <a:gd name="T34" fmla="*/ 170 w 181"/>
                <a:gd name="T35" fmla="*/ 85 h 94"/>
                <a:gd name="T36" fmla="*/ 31 w 181"/>
                <a:gd name="T37" fmla="*/ 73 h 94"/>
                <a:gd name="T38" fmla="*/ 45 w 181"/>
                <a:gd name="T39" fmla="*/ 71 h 94"/>
                <a:gd name="T40" fmla="*/ 24 w 181"/>
                <a:gd name="T41" fmla="*/ 69 h 94"/>
                <a:gd name="T42" fmla="*/ 18 w 181"/>
                <a:gd name="T43" fmla="*/ 56 h 94"/>
                <a:gd name="T44" fmla="*/ 24 w 181"/>
                <a:gd name="T45" fmla="*/ 69 h 94"/>
                <a:gd name="T46" fmla="*/ 3 w 181"/>
                <a:gd name="T47" fmla="*/ 55 h 94"/>
                <a:gd name="T48" fmla="*/ 8 w 181"/>
                <a:gd name="T49" fmla="*/ 43 h 94"/>
                <a:gd name="T50" fmla="*/ 12 w 181"/>
                <a:gd name="T51" fmla="*/ 51 h 94"/>
                <a:gd name="T52" fmla="*/ 7 w 181"/>
                <a:gd name="T53" fmla="*/ 58 h 94"/>
                <a:gd name="T54" fmla="*/ 13 w 181"/>
                <a:gd name="T55" fmla="*/ 38 h 94"/>
                <a:gd name="T56" fmla="*/ 27 w 181"/>
                <a:gd name="T57" fmla="*/ 34 h 94"/>
                <a:gd name="T58" fmla="*/ 32 w 181"/>
                <a:gd name="T59" fmla="*/ 28 h 94"/>
                <a:gd name="T60" fmla="*/ 35 w 181"/>
                <a:gd name="T61" fmla="*/ 14 h 94"/>
                <a:gd name="T62" fmla="*/ 32 w 181"/>
                <a:gd name="T63" fmla="*/ 28 h 94"/>
                <a:gd name="T64" fmla="*/ 40 w 181"/>
                <a:gd name="T65" fmla="*/ 8 h 94"/>
                <a:gd name="T66" fmla="*/ 54 w 181"/>
                <a:gd name="T67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94">
                  <a:moveTo>
                    <a:pt x="114" y="94"/>
                  </a:moveTo>
                  <a:cubicBezTo>
                    <a:pt x="112" y="94"/>
                    <a:pt x="111" y="94"/>
                    <a:pt x="109" y="94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4" y="86"/>
                    <a:pt x="117" y="86"/>
                    <a:pt x="121" y="86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9" y="94"/>
                    <a:pt x="116" y="94"/>
                    <a:pt x="114" y="94"/>
                  </a:cubicBezTo>
                  <a:close/>
                  <a:moveTo>
                    <a:pt x="101" y="94"/>
                  </a:moveTo>
                  <a:cubicBezTo>
                    <a:pt x="97" y="93"/>
                    <a:pt x="93" y="93"/>
                    <a:pt x="89" y="9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4" y="85"/>
                    <a:pt x="98" y="85"/>
                    <a:pt x="102" y="86"/>
                  </a:cubicBezTo>
                  <a:lnTo>
                    <a:pt x="101" y="94"/>
                  </a:lnTo>
                  <a:close/>
                  <a:moveTo>
                    <a:pt x="130" y="93"/>
                  </a:moveTo>
                  <a:cubicBezTo>
                    <a:pt x="129" y="85"/>
                    <a:pt x="129" y="85"/>
                    <a:pt x="129" y="85"/>
                  </a:cubicBezTo>
                  <a:cubicBezTo>
                    <a:pt x="133" y="85"/>
                    <a:pt x="137" y="84"/>
                    <a:pt x="141" y="84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38" y="92"/>
                    <a:pt x="134" y="93"/>
                    <a:pt x="130" y="93"/>
                  </a:cubicBezTo>
                  <a:close/>
                  <a:moveTo>
                    <a:pt x="81" y="91"/>
                  </a:moveTo>
                  <a:cubicBezTo>
                    <a:pt x="77" y="90"/>
                    <a:pt x="73" y="89"/>
                    <a:pt x="69" y="88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5" y="81"/>
                    <a:pt x="79" y="82"/>
                    <a:pt x="82" y="83"/>
                  </a:cubicBezTo>
                  <a:lnTo>
                    <a:pt x="81" y="91"/>
                  </a:lnTo>
                  <a:close/>
                  <a:moveTo>
                    <a:pt x="150" y="90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52" y="81"/>
                    <a:pt x="156" y="81"/>
                    <a:pt x="160" y="79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8" y="88"/>
                    <a:pt x="154" y="89"/>
                    <a:pt x="150" y="90"/>
                  </a:cubicBezTo>
                  <a:close/>
                  <a:moveTo>
                    <a:pt x="61" y="86"/>
                  </a:moveTo>
                  <a:cubicBezTo>
                    <a:pt x="57" y="85"/>
                    <a:pt x="53" y="83"/>
                    <a:pt x="50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60" y="77"/>
                    <a:pt x="64" y="78"/>
                  </a:cubicBezTo>
                  <a:lnTo>
                    <a:pt x="61" y="86"/>
                  </a:lnTo>
                  <a:close/>
                  <a:moveTo>
                    <a:pt x="170" y="85"/>
                  </a:moveTo>
                  <a:cubicBezTo>
                    <a:pt x="167" y="77"/>
                    <a:pt x="167" y="77"/>
                    <a:pt x="167" y="77"/>
                  </a:cubicBezTo>
                  <a:cubicBezTo>
                    <a:pt x="171" y="76"/>
                    <a:pt x="175" y="75"/>
                    <a:pt x="178" y="73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8" y="82"/>
                    <a:pt x="174" y="83"/>
                    <a:pt x="170" y="85"/>
                  </a:cubicBezTo>
                  <a:close/>
                  <a:moveTo>
                    <a:pt x="42" y="79"/>
                  </a:moveTo>
                  <a:cubicBezTo>
                    <a:pt x="38" y="77"/>
                    <a:pt x="35" y="75"/>
                    <a:pt x="31" y="7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8" y="68"/>
                    <a:pt x="42" y="70"/>
                    <a:pt x="45" y="71"/>
                  </a:cubicBezTo>
                  <a:lnTo>
                    <a:pt x="42" y="79"/>
                  </a:lnTo>
                  <a:close/>
                  <a:moveTo>
                    <a:pt x="24" y="69"/>
                  </a:moveTo>
                  <a:cubicBezTo>
                    <a:pt x="20" y="67"/>
                    <a:pt x="17" y="65"/>
                    <a:pt x="14" y="6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1" y="58"/>
                    <a:pt x="25" y="60"/>
                    <a:pt x="28" y="62"/>
                  </a:cubicBezTo>
                  <a:lnTo>
                    <a:pt x="24" y="69"/>
                  </a:lnTo>
                  <a:close/>
                  <a:moveTo>
                    <a:pt x="7" y="58"/>
                  </a:moveTo>
                  <a:cubicBezTo>
                    <a:pt x="6" y="57"/>
                    <a:pt x="4" y="56"/>
                    <a:pt x="3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lnTo>
                    <a:pt x="7" y="58"/>
                  </a:lnTo>
                  <a:close/>
                  <a:moveTo>
                    <a:pt x="19" y="43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19" y="43"/>
                  </a:lnTo>
                  <a:close/>
                  <a:moveTo>
                    <a:pt x="32" y="28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2" y="28"/>
                  </a:lnTo>
                  <a:close/>
                  <a:moveTo>
                    <a:pt x="46" y="14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ṡḷíďê">
              <a:extLst>
                <a:ext uri="{FF2B5EF4-FFF2-40B4-BE49-F238E27FC236}">
                  <a16:creationId xmlns:a16="http://schemas.microsoft.com/office/drawing/2014/main" id="{914E7C0C-8B68-44E6-8495-64110868D6CB}"/>
                </a:ext>
              </a:extLst>
            </p:cNvPr>
            <p:cNvSpPr/>
            <p:nvPr/>
          </p:nvSpPr>
          <p:spPr bwMode="auto">
            <a:xfrm>
              <a:off x="6011599" y="2428632"/>
              <a:ext cx="395720" cy="632322"/>
            </a:xfrm>
            <a:custGeom>
              <a:avLst/>
              <a:gdLst>
                <a:gd name="T0" fmla="*/ 8 w 138"/>
                <a:gd name="T1" fmla="*/ 220 h 220"/>
                <a:gd name="T2" fmla="*/ 0 w 138"/>
                <a:gd name="T3" fmla="*/ 218 h 220"/>
                <a:gd name="T4" fmla="*/ 4 w 138"/>
                <a:gd name="T5" fmla="*/ 202 h 220"/>
                <a:gd name="T6" fmla="*/ 12 w 138"/>
                <a:gd name="T7" fmla="*/ 205 h 220"/>
                <a:gd name="T8" fmla="*/ 8 w 138"/>
                <a:gd name="T9" fmla="*/ 220 h 220"/>
                <a:gd name="T10" fmla="*/ 22 w 138"/>
                <a:gd name="T11" fmla="*/ 175 h 220"/>
                <a:gd name="T12" fmla="*/ 14 w 138"/>
                <a:gd name="T13" fmla="*/ 172 h 220"/>
                <a:gd name="T14" fmla="*/ 21 w 138"/>
                <a:gd name="T15" fmla="*/ 157 h 220"/>
                <a:gd name="T16" fmla="*/ 28 w 138"/>
                <a:gd name="T17" fmla="*/ 160 h 220"/>
                <a:gd name="T18" fmla="*/ 22 w 138"/>
                <a:gd name="T19" fmla="*/ 175 h 220"/>
                <a:gd name="T20" fmla="*/ 42 w 138"/>
                <a:gd name="T21" fmla="*/ 132 h 220"/>
                <a:gd name="T22" fmla="*/ 35 w 138"/>
                <a:gd name="T23" fmla="*/ 128 h 220"/>
                <a:gd name="T24" fmla="*/ 43 w 138"/>
                <a:gd name="T25" fmla="*/ 114 h 220"/>
                <a:gd name="T26" fmla="*/ 50 w 138"/>
                <a:gd name="T27" fmla="*/ 118 h 220"/>
                <a:gd name="T28" fmla="*/ 42 w 138"/>
                <a:gd name="T29" fmla="*/ 132 h 220"/>
                <a:gd name="T30" fmla="*/ 67 w 138"/>
                <a:gd name="T31" fmla="*/ 91 h 220"/>
                <a:gd name="T32" fmla="*/ 60 w 138"/>
                <a:gd name="T33" fmla="*/ 87 h 220"/>
                <a:gd name="T34" fmla="*/ 69 w 138"/>
                <a:gd name="T35" fmla="*/ 73 h 220"/>
                <a:gd name="T36" fmla="*/ 76 w 138"/>
                <a:gd name="T37" fmla="*/ 78 h 220"/>
                <a:gd name="T38" fmla="*/ 67 w 138"/>
                <a:gd name="T39" fmla="*/ 91 h 220"/>
                <a:gd name="T40" fmla="*/ 95 w 138"/>
                <a:gd name="T41" fmla="*/ 53 h 220"/>
                <a:gd name="T42" fmla="*/ 89 w 138"/>
                <a:gd name="T43" fmla="*/ 48 h 220"/>
                <a:gd name="T44" fmla="*/ 99 w 138"/>
                <a:gd name="T45" fmla="*/ 35 h 220"/>
                <a:gd name="T46" fmla="*/ 105 w 138"/>
                <a:gd name="T47" fmla="*/ 41 h 220"/>
                <a:gd name="T48" fmla="*/ 95 w 138"/>
                <a:gd name="T49" fmla="*/ 53 h 220"/>
                <a:gd name="T50" fmla="*/ 127 w 138"/>
                <a:gd name="T51" fmla="*/ 17 h 220"/>
                <a:gd name="T52" fmla="*/ 121 w 138"/>
                <a:gd name="T53" fmla="*/ 11 h 220"/>
                <a:gd name="T54" fmla="*/ 133 w 138"/>
                <a:gd name="T55" fmla="*/ 0 h 220"/>
                <a:gd name="T56" fmla="*/ 138 w 138"/>
                <a:gd name="T57" fmla="*/ 6 h 220"/>
                <a:gd name="T58" fmla="*/ 127 w 138"/>
                <a:gd name="T59" fmla="*/ 1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220">
                  <a:moveTo>
                    <a:pt x="8" y="22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" y="213"/>
                    <a:pt x="2" y="208"/>
                    <a:pt x="4" y="202"/>
                  </a:cubicBezTo>
                  <a:cubicBezTo>
                    <a:pt x="12" y="205"/>
                    <a:pt x="12" y="205"/>
                    <a:pt x="12" y="205"/>
                  </a:cubicBezTo>
                  <a:cubicBezTo>
                    <a:pt x="10" y="210"/>
                    <a:pt x="9" y="215"/>
                    <a:pt x="8" y="220"/>
                  </a:cubicBezTo>
                  <a:close/>
                  <a:moveTo>
                    <a:pt x="22" y="175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16" y="167"/>
                    <a:pt x="18" y="162"/>
                    <a:pt x="21" y="157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5"/>
                    <a:pt x="24" y="170"/>
                    <a:pt x="22" y="175"/>
                  </a:cubicBezTo>
                  <a:close/>
                  <a:moveTo>
                    <a:pt x="42" y="132"/>
                  </a:moveTo>
                  <a:cubicBezTo>
                    <a:pt x="35" y="128"/>
                    <a:pt x="35" y="128"/>
                    <a:pt x="35" y="128"/>
                  </a:cubicBezTo>
                  <a:cubicBezTo>
                    <a:pt x="37" y="123"/>
                    <a:pt x="40" y="119"/>
                    <a:pt x="43" y="114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7" y="123"/>
                    <a:pt x="44" y="127"/>
                    <a:pt x="42" y="132"/>
                  </a:cubicBezTo>
                  <a:close/>
                  <a:moveTo>
                    <a:pt x="67" y="91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3" y="82"/>
                    <a:pt x="66" y="78"/>
                    <a:pt x="69" y="7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3" y="82"/>
                    <a:pt x="70" y="87"/>
                    <a:pt x="67" y="91"/>
                  </a:cubicBezTo>
                  <a:close/>
                  <a:moveTo>
                    <a:pt x="95" y="53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93" y="43"/>
                    <a:pt x="96" y="39"/>
                    <a:pt x="99" y="3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9" y="48"/>
                    <a:pt x="95" y="53"/>
                  </a:cubicBezTo>
                  <a:close/>
                  <a:moveTo>
                    <a:pt x="127" y="17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8" y="4"/>
                    <a:pt x="132" y="0"/>
                    <a:pt x="133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4" y="10"/>
                    <a:pt x="127" y="17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š1îḍè">
              <a:extLst>
                <a:ext uri="{FF2B5EF4-FFF2-40B4-BE49-F238E27FC236}">
                  <a16:creationId xmlns:a16="http://schemas.microsoft.com/office/drawing/2014/main" id="{63CD274F-F65E-4F9B-961F-EEBD01F5B25A}"/>
                </a:ext>
              </a:extLst>
            </p:cNvPr>
            <p:cNvSpPr/>
            <p:nvPr/>
          </p:nvSpPr>
          <p:spPr bwMode="auto">
            <a:xfrm>
              <a:off x="2869361" y="3095545"/>
              <a:ext cx="658611" cy="621253"/>
            </a:xfrm>
            <a:custGeom>
              <a:avLst/>
              <a:gdLst>
                <a:gd name="T0" fmla="*/ 229 w 229"/>
                <a:gd name="T1" fmla="*/ 216 h 216"/>
                <a:gd name="T2" fmla="*/ 0 w 229"/>
                <a:gd name="T3" fmla="*/ 192 h 216"/>
                <a:gd name="T4" fmla="*/ 0 w 229"/>
                <a:gd name="T5" fmla="*/ 189 h 216"/>
                <a:gd name="T6" fmla="*/ 135 w 229"/>
                <a:gd name="T7" fmla="*/ 1 h 216"/>
                <a:gd name="T8" fmla="*/ 138 w 229"/>
                <a:gd name="T9" fmla="*/ 0 h 216"/>
                <a:gd name="T10" fmla="*/ 229 w 229"/>
                <a:gd name="T11" fmla="*/ 216 h 216"/>
                <a:gd name="T12" fmla="*/ 8 w 229"/>
                <a:gd name="T13" fmla="*/ 185 h 216"/>
                <a:gd name="T14" fmla="*/ 217 w 229"/>
                <a:gd name="T15" fmla="*/ 207 h 216"/>
                <a:gd name="T16" fmla="*/ 134 w 229"/>
                <a:gd name="T17" fmla="*/ 10 h 216"/>
                <a:gd name="T18" fmla="*/ 8 w 229"/>
                <a:gd name="T19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16">
                  <a:moveTo>
                    <a:pt x="229" y="216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37"/>
                    <a:pt x="134" y="1"/>
                    <a:pt x="135" y="1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229" y="216"/>
                  </a:lnTo>
                  <a:close/>
                  <a:moveTo>
                    <a:pt x="8" y="185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13" y="16"/>
                    <a:pt x="10" y="54"/>
                    <a:pt x="8" y="185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šlïdè">
              <a:extLst>
                <a:ext uri="{FF2B5EF4-FFF2-40B4-BE49-F238E27FC236}">
                  <a16:creationId xmlns:a16="http://schemas.microsoft.com/office/drawing/2014/main" id="{95B3E9DF-F656-49F9-AEDD-9240E4A66608}"/>
                </a:ext>
              </a:extLst>
            </p:cNvPr>
            <p:cNvSpPr/>
            <p:nvPr/>
          </p:nvSpPr>
          <p:spPr bwMode="auto">
            <a:xfrm>
              <a:off x="2919172" y="3112148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47 w 412"/>
                <a:gd name="T3" fmla="*/ 336 h 412"/>
                <a:gd name="T4" fmla="*/ 47 w 412"/>
                <a:gd name="T5" fmla="*/ 336 h 412"/>
                <a:gd name="T6" fmla="*/ 0 w 412"/>
                <a:gd name="T7" fmla="*/ 206 h 412"/>
                <a:gd name="T8" fmla="*/ 0 w 412"/>
                <a:gd name="T9" fmla="*/ 197 h 412"/>
                <a:gd name="T10" fmla="*/ 0 w 412"/>
                <a:gd name="T11" fmla="*/ 193 h 412"/>
                <a:gd name="T12" fmla="*/ 215 w 412"/>
                <a:gd name="T13" fmla="*/ 216 h 412"/>
                <a:gd name="T14" fmla="*/ 131 w 412"/>
                <a:gd name="T15" fmla="*/ 14 h 412"/>
                <a:gd name="T16" fmla="*/ 134 w 412"/>
                <a:gd name="T17" fmla="*/ 13 h 412"/>
                <a:gd name="T18" fmla="*/ 206 w 412"/>
                <a:gd name="T19" fmla="*/ 0 h 412"/>
                <a:gd name="T20" fmla="*/ 412 w 412"/>
                <a:gd name="T21" fmla="*/ 206 h 412"/>
                <a:gd name="T22" fmla="*/ 206 w 412"/>
                <a:gd name="T23" fmla="*/ 412 h 412"/>
                <a:gd name="T24" fmla="*/ 8 w 412"/>
                <a:gd name="T25" fmla="*/ 202 h 412"/>
                <a:gd name="T26" fmla="*/ 8 w 412"/>
                <a:gd name="T27" fmla="*/ 206 h 412"/>
                <a:gd name="T28" fmla="*/ 53 w 412"/>
                <a:gd name="T29" fmla="*/ 331 h 412"/>
                <a:gd name="T30" fmla="*/ 53 w 412"/>
                <a:gd name="T31" fmla="*/ 331 h 412"/>
                <a:gd name="T32" fmla="*/ 206 w 412"/>
                <a:gd name="T33" fmla="*/ 404 h 412"/>
                <a:gd name="T34" fmla="*/ 404 w 412"/>
                <a:gd name="T35" fmla="*/ 206 h 412"/>
                <a:gd name="T36" fmla="*/ 206 w 412"/>
                <a:gd name="T37" fmla="*/ 8 h 412"/>
                <a:gd name="T38" fmla="*/ 141 w 412"/>
                <a:gd name="T39" fmla="*/ 19 h 412"/>
                <a:gd name="T40" fmla="*/ 228 w 412"/>
                <a:gd name="T41" fmla="*/ 225 h 412"/>
                <a:gd name="T42" fmla="*/ 8 w 412"/>
                <a:gd name="T43" fmla="*/ 20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144" y="412"/>
                    <a:pt x="86" y="384"/>
                    <a:pt x="47" y="336"/>
                  </a:cubicBezTo>
                  <a:cubicBezTo>
                    <a:pt x="47" y="336"/>
                    <a:pt x="47" y="336"/>
                    <a:pt x="47" y="336"/>
                  </a:cubicBezTo>
                  <a:cubicBezTo>
                    <a:pt x="17" y="300"/>
                    <a:pt x="0" y="253"/>
                    <a:pt x="0" y="206"/>
                  </a:cubicBezTo>
                  <a:cubicBezTo>
                    <a:pt x="0" y="203"/>
                    <a:pt x="0" y="200"/>
                    <a:pt x="0" y="19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57" y="4"/>
                    <a:pt x="181" y="0"/>
                    <a:pt x="206" y="0"/>
                  </a:cubicBezTo>
                  <a:cubicBezTo>
                    <a:pt x="320" y="0"/>
                    <a:pt x="412" y="92"/>
                    <a:pt x="412" y="206"/>
                  </a:cubicBezTo>
                  <a:cubicBezTo>
                    <a:pt x="412" y="319"/>
                    <a:pt x="320" y="412"/>
                    <a:pt x="206" y="412"/>
                  </a:cubicBezTo>
                  <a:close/>
                  <a:moveTo>
                    <a:pt x="8" y="202"/>
                  </a:moveTo>
                  <a:cubicBezTo>
                    <a:pt x="8" y="203"/>
                    <a:pt x="8" y="204"/>
                    <a:pt x="8" y="206"/>
                  </a:cubicBezTo>
                  <a:cubicBezTo>
                    <a:pt x="8" y="251"/>
                    <a:pt x="24" y="296"/>
                    <a:pt x="53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91" y="377"/>
                    <a:pt x="14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97"/>
                    <a:pt x="315" y="8"/>
                    <a:pt x="206" y="8"/>
                  </a:cubicBezTo>
                  <a:cubicBezTo>
                    <a:pt x="184" y="8"/>
                    <a:pt x="162" y="11"/>
                    <a:pt x="141" y="19"/>
                  </a:cubicBezTo>
                  <a:cubicBezTo>
                    <a:pt x="228" y="225"/>
                    <a:pt x="228" y="225"/>
                    <a:pt x="228" y="225"/>
                  </a:cubicBezTo>
                  <a:lnTo>
                    <a:pt x="8" y="20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líde">
              <a:extLst>
                <a:ext uri="{FF2B5EF4-FFF2-40B4-BE49-F238E27FC236}">
                  <a16:creationId xmlns:a16="http://schemas.microsoft.com/office/drawing/2014/main" id="{E92C25DE-3212-41A3-AB86-0B8FBF215A5A}"/>
                </a:ext>
              </a:extLst>
            </p:cNvPr>
            <p:cNvSpPr/>
            <p:nvPr/>
          </p:nvSpPr>
          <p:spPr bwMode="auto">
            <a:xfrm>
              <a:off x="7988815" y="3578433"/>
              <a:ext cx="661378" cy="621253"/>
            </a:xfrm>
            <a:custGeom>
              <a:avLst/>
              <a:gdLst>
                <a:gd name="T0" fmla="*/ 0 w 230"/>
                <a:gd name="T1" fmla="*/ 216 h 216"/>
                <a:gd name="T2" fmla="*/ 91 w 230"/>
                <a:gd name="T3" fmla="*/ 0 h 216"/>
                <a:gd name="T4" fmla="*/ 94 w 230"/>
                <a:gd name="T5" fmla="*/ 0 h 216"/>
                <a:gd name="T6" fmla="*/ 230 w 230"/>
                <a:gd name="T7" fmla="*/ 188 h 216"/>
                <a:gd name="T8" fmla="*/ 230 w 230"/>
                <a:gd name="T9" fmla="*/ 192 h 216"/>
                <a:gd name="T10" fmla="*/ 0 w 230"/>
                <a:gd name="T11" fmla="*/ 216 h 216"/>
                <a:gd name="T12" fmla="*/ 95 w 230"/>
                <a:gd name="T13" fmla="*/ 9 h 216"/>
                <a:gd name="T14" fmla="*/ 13 w 230"/>
                <a:gd name="T15" fmla="*/ 206 h 216"/>
                <a:gd name="T16" fmla="*/ 222 w 230"/>
                <a:gd name="T17" fmla="*/ 184 h 216"/>
                <a:gd name="T18" fmla="*/ 95 w 230"/>
                <a:gd name="T19" fmla="*/ 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16">
                  <a:moveTo>
                    <a:pt x="0" y="216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1"/>
                    <a:pt x="230" y="36"/>
                    <a:pt x="230" y="188"/>
                  </a:cubicBezTo>
                  <a:cubicBezTo>
                    <a:pt x="230" y="192"/>
                    <a:pt x="230" y="192"/>
                    <a:pt x="230" y="192"/>
                  </a:cubicBezTo>
                  <a:lnTo>
                    <a:pt x="0" y="216"/>
                  </a:lnTo>
                  <a:close/>
                  <a:moveTo>
                    <a:pt x="95" y="9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20" y="53"/>
                    <a:pt x="116" y="15"/>
                    <a:pt x="95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ḻîdè">
              <a:extLst>
                <a:ext uri="{FF2B5EF4-FFF2-40B4-BE49-F238E27FC236}">
                  <a16:creationId xmlns:a16="http://schemas.microsoft.com/office/drawing/2014/main" id="{FD244C6A-05F7-4E6A-98C8-3DB3D6E34A0D}"/>
                </a:ext>
              </a:extLst>
            </p:cNvPr>
            <p:cNvSpPr/>
            <p:nvPr/>
          </p:nvSpPr>
          <p:spPr bwMode="auto">
            <a:xfrm>
              <a:off x="7414606" y="3592270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0 w 412"/>
                <a:gd name="T3" fmla="*/ 206 h 412"/>
                <a:gd name="T4" fmla="*/ 206 w 412"/>
                <a:gd name="T5" fmla="*/ 0 h 412"/>
                <a:gd name="T6" fmla="*/ 278 w 412"/>
                <a:gd name="T7" fmla="*/ 13 h 412"/>
                <a:gd name="T8" fmla="*/ 282 w 412"/>
                <a:gd name="T9" fmla="*/ 14 h 412"/>
                <a:gd name="T10" fmla="*/ 197 w 412"/>
                <a:gd name="T11" fmla="*/ 216 h 412"/>
                <a:gd name="T12" fmla="*/ 412 w 412"/>
                <a:gd name="T13" fmla="*/ 194 h 412"/>
                <a:gd name="T14" fmla="*/ 412 w 412"/>
                <a:gd name="T15" fmla="*/ 198 h 412"/>
                <a:gd name="T16" fmla="*/ 412 w 412"/>
                <a:gd name="T17" fmla="*/ 206 h 412"/>
                <a:gd name="T18" fmla="*/ 206 w 412"/>
                <a:gd name="T19" fmla="*/ 412 h 412"/>
                <a:gd name="T20" fmla="*/ 206 w 412"/>
                <a:gd name="T21" fmla="*/ 8 h 412"/>
                <a:gd name="T22" fmla="*/ 8 w 412"/>
                <a:gd name="T23" fmla="*/ 206 h 412"/>
                <a:gd name="T24" fmla="*/ 206 w 412"/>
                <a:gd name="T25" fmla="*/ 404 h 412"/>
                <a:gd name="T26" fmla="*/ 404 w 412"/>
                <a:gd name="T27" fmla="*/ 206 h 412"/>
                <a:gd name="T28" fmla="*/ 404 w 412"/>
                <a:gd name="T29" fmla="*/ 202 h 412"/>
                <a:gd name="T30" fmla="*/ 184 w 412"/>
                <a:gd name="T31" fmla="*/ 226 h 412"/>
                <a:gd name="T32" fmla="*/ 271 w 412"/>
                <a:gd name="T33" fmla="*/ 19 h 412"/>
                <a:gd name="T34" fmla="*/ 206 w 412"/>
                <a:gd name="T3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93" y="412"/>
                    <a:pt x="0" y="320"/>
                    <a:pt x="0" y="206"/>
                  </a:cubicBezTo>
                  <a:cubicBezTo>
                    <a:pt x="0" y="93"/>
                    <a:pt x="93" y="0"/>
                    <a:pt x="206" y="0"/>
                  </a:cubicBezTo>
                  <a:cubicBezTo>
                    <a:pt x="231" y="0"/>
                    <a:pt x="255" y="4"/>
                    <a:pt x="278" y="13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197" y="216"/>
                    <a:pt x="197" y="216"/>
                    <a:pt x="197" y="216"/>
                  </a:cubicBezTo>
                  <a:cubicBezTo>
                    <a:pt x="412" y="194"/>
                    <a:pt x="412" y="194"/>
                    <a:pt x="412" y="194"/>
                  </a:cubicBezTo>
                  <a:cubicBezTo>
                    <a:pt x="412" y="198"/>
                    <a:pt x="412" y="198"/>
                    <a:pt x="412" y="198"/>
                  </a:cubicBezTo>
                  <a:cubicBezTo>
                    <a:pt x="412" y="201"/>
                    <a:pt x="412" y="203"/>
                    <a:pt x="412" y="206"/>
                  </a:cubicBezTo>
                  <a:cubicBezTo>
                    <a:pt x="412" y="320"/>
                    <a:pt x="320" y="412"/>
                    <a:pt x="206" y="412"/>
                  </a:cubicBezTo>
                  <a:close/>
                  <a:moveTo>
                    <a:pt x="206" y="8"/>
                  </a:moveTo>
                  <a:cubicBezTo>
                    <a:pt x="97" y="8"/>
                    <a:pt x="8" y="97"/>
                    <a:pt x="8" y="206"/>
                  </a:cubicBezTo>
                  <a:cubicBezTo>
                    <a:pt x="8" y="315"/>
                    <a:pt x="9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205"/>
                    <a:pt x="404" y="204"/>
                    <a:pt x="404" y="202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50" y="12"/>
                    <a:pt x="229" y="8"/>
                    <a:pt x="20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śľîďê">
              <a:extLst>
                <a:ext uri="{FF2B5EF4-FFF2-40B4-BE49-F238E27FC236}">
                  <a16:creationId xmlns:a16="http://schemas.microsoft.com/office/drawing/2014/main" id="{3CFF9F7D-FF01-4FAD-9C3F-AB356B366C79}"/>
                </a:ext>
              </a:extLst>
            </p:cNvPr>
            <p:cNvSpPr/>
            <p:nvPr/>
          </p:nvSpPr>
          <p:spPr bwMode="auto">
            <a:xfrm>
              <a:off x="6931717" y="2299953"/>
              <a:ext cx="1198229" cy="662762"/>
            </a:xfrm>
            <a:custGeom>
              <a:avLst/>
              <a:gdLst>
                <a:gd name="T0" fmla="*/ 179 w 417"/>
                <a:gd name="T1" fmla="*/ 231 h 231"/>
                <a:gd name="T2" fmla="*/ 97 w 417"/>
                <a:gd name="T3" fmla="*/ 214 h 231"/>
                <a:gd name="T4" fmla="*/ 68 w 417"/>
                <a:gd name="T5" fmla="*/ 221 h 231"/>
                <a:gd name="T6" fmla="*/ 0 w 417"/>
                <a:gd name="T7" fmla="*/ 152 h 231"/>
                <a:gd name="T8" fmla="*/ 65 w 417"/>
                <a:gd name="T9" fmla="*/ 84 h 231"/>
                <a:gd name="T10" fmla="*/ 160 w 417"/>
                <a:gd name="T11" fmla="*/ 0 h 231"/>
                <a:gd name="T12" fmla="*/ 248 w 417"/>
                <a:gd name="T13" fmla="*/ 57 h 231"/>
                <a:gd name="T14" fmla="*/ 281 w 417"/>
                <a:gd name="T15" fmla="*/ 50 h 231"/>
                <a:gd name="T16" fmla="*/ 346 w 417"/>
                <a:gd name="T17" fmla="*/ 83 h 231"/>
                <a:gd name="T18" fmla="*/ 351 w 417"/>
                <a:gd name="T19" fmla="*/ 83 h 231"/>
                <a:gd name="T20" fmla="*/ 417 w 417"/>
                <a:gd name="T21" fmla="*/ 149 h 231"/>
                <a:gd name="T22" fmla="*/ 351 w 417"/>
                <a:gd name="T23" fmla="*/ 215 h 231"/>
                <a:gd name="T24" fmla="*/ 312 w 417"/>
                <a:gd name="T25" fmla="*/ 202 h 231"/>
                <a:gd name="T26" fmla="*/ 281 w 417"/>
                <a:gd name="T27" fmla="*/ 209 h 231"/>
                <a:gd name="T28" fmla="*/ 271 w 417"/>
                <a:gd name="T29" fmla="*/ 208 h 231"/>
                <a:gd name="T30" fmla="*/ 179 w 417"/>
                <a:gd name="T31" fmla="*/ 231 h 231"/>
                <a:gd name="T32" fmla="*/ 97 w 417"/>
                <a:gd name="T33" fmla="*/ 205 h 231"/>
                <a:gd name="T34" fmla="*/ 99 w 417"/>
                <a:gd name="T35" fmla="*/ 206 h 231"/>
                <a:gd name="T36" fmla="*/ 179 w 417"/>
                <a:gd name="T37" fmla="*/ 223 h 231"/>
                <a:gd name="T38" fmla="*/ 267 w 417"/>
                <a:gd name="T39" fmla="*/ 201 h 231"/>
                <a:gd name="T40" fmla="*/ 269 w 417"/>
                <a:gd name="T41" fmla="*/ 200 h 231"/>
                <a:gd name="T42" fmla="*/ 270 w 417"/>
                <a:gd name="T43" fmla="*/ 200 h 231"/>
                <a:gd name="T44" fmla="*/ 281 w 417"/>
                <a:gd name="T45" fmla="*/ 201 h 231"/>
                <a:gd name="T46" fmla="*/ 311 w 417"/>
                <a:gd name="T47" fmla="*/ 194 h 231"/>
                <a:gd name="T48" fmla="*/ 313 w 417"/>
                <a:gd name="T49" fmla="*/ 193 h 231"/>
                <a:gd name="T50" fmla="*/ 315 w 417"/>
                <a:gd name="T51" fmla="*/ 195 h 231"/>
                <a:gd name="T52" fmla="*/ 351 w 417"/>
                <a:gd name="T53" fmla="*/ 207 h 231"/>
                <a:gd name="T54" fmla="*/ 409 w 417"/>
                <a:gd name="T55" fmla="*/ 149 h 231"/>
                <a:gd name="T56" fmla="*/ 351 w 417"/>
                <a:gd name="T57" fmla="*/ 91 h 231"/>
                <a:gd name="T58" fmla="*/ 344 w 417"/>
                <a:gd name="T59" fmla="*/ 91 h 231"/>
                <a:gd name="T60" fmla="*/ 342 w 417"/>
                <a:gd name="T61" fmla="*/ 92 h 231"/>
                <a:gd name="T62" fmla="*/ 340 w 417"/>
                <a:gd name="T63" fmla="*/ 89 h 231"/>
                <a:gd name="T64" fmla="*/ 281 w 417"/>
                <a:gd name="T65" fmla="*/ 58 h 231"/>
                <a:gd name="T66" fmla="*/ 248 w 417"/>
                <a:gd name="T67" fmla="*/ 66 h 231"/>
                <a:gd name="T68" fmla="*/ 244 w 417"/>
                <a:gd name="T69" fmla="*/ 68 h 231"/>
                <a:gd name="T70" fmla="*/ 242 w 417"/>
                <a:gd name="T71" fmla="*/ 64 h 231"/>
                <a:gd name="T72" fmla="*/ 160 w 417"/>
                <a:gd name="T73" fmla="*/ 8 h 231"/>
                <a:gd name="T74" fmla="*/ 73 w 417"/>
                <a:gd name="T75" fmla="*/ 88 h 231"/>
                <a:gd name="T76" fmla="*/ 72 w 417"/>
                <a:gd name="T77" fmla="*/ 92 h 231"/>
                <a:gd name="T78" fmla="*/ 68 w 417"/>
                <a:gd name="T79" fmla="*/ 92 h 231"/>
                <a:gd name="T80" fmla="*/ 8 w 417"/>
                <a:gd name="T81" fmla="*/ 152 h 231"/>
                <a:gd name="T82" fmla="*/ 68 w 417"/>
                <a:gd name="T83" fmla="*/ 213 h 231"/>
                <a:gd name="T84" fmla="*/ 95 w 417"/>
                <a:gd name="T85" fmla="*/ 206 h 231"/>
                <a:gd name="T86" fmla="*/ 97 w 417"/>
                <a:gd name="T87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231">
                  <a:moveTo>
                    <a:pt x="179" y="231"/>
                  </a:moveTo>
                  <a:cubicBezTo>
                    <a:pt x="148" y="231"/>
                    <a:pt x="118" y="225"/>
                    <a:pt x="97" y="214"/>
                  </a:cubicBezTo>
                  <a:cubicBezTo>
                    <a:pt x="88" y="218"/>
                    <a:pt x="78" y="221"/>
                    <a:pt x="68" y="221"/>
                  </a:cubicBezTo>
                  <a:cubicBezTo>
                    <a:pt x="31" y="221"/>
                    <a:pt x="0" y="190"/>
                    <a:pt x="0" y="152"/>
                  </a:cubicBezTo>
                  <a:cubicBezTo>
                    <a:pt x="0" y="116"/>
                    <a:pt x="29" y="86"/>
                    <a:pt x="65" y="84"/>
                  </a:cubicBezTo>
                  <a:cubicBezTo>
                    <a:pt x="71" y="36"/>
                    <a:pt x="111" y="0"/>
                    <a:pt x="160" y="0"/>
                  </a:cubicBezTo>
                  <a:cubicBezTo>
                    <a:pt x="198" y="0"/>
                    <a:pt x="232" y="22"/>
                    <a:pt x="248" y="57"/>
                  </a:cubicBezTo>
                  <a:cubicBezTo>
                    <a:pt x="258" y="52"/>
                    <a:pt x="269" y="50"/>
                    <a:pt x="281" y="50"/>
                  </a:cubicBezTo>
                  <a:cubicBezTo>
                    <a:pt x="307" y="50"/>
                    <a:pt x="331" y="62"/>
                    <a:pt x="346" y="83"/>
                  </a:cubicBezTo>
                  <a:cubicBezTo>
                    <a:pt x="348" y="83"/>
                    <a:pt x="349" y="83"/>
                    <a:pt x="351" y="83"/>
                  </a:cubicBezTo>
                  <a:cubicBezTo>
                    <a:pt x="388" y="83"/>
                    <a:pt x="417" y="113"/>
                    <a:pt x="417" y="149"/>
                  </a:cubicBezTo>
                  <a:cubicBezTo>
                    <a:pt x="417" y="186"/>
                    <a:pt x="388" y="215"/>
                    <a:pt x="351" y="215"/>
                  </a:cubicBezTo>
                  <a:cubicBezTo>
                    <a:pt x="337" y="215"/>
                    <a:pt x="323" y="211"/>
                    <a:pt x="312" y="202"/>
                  </a:cubicBezTo>
                  <a:cubicBezTo>
                    <a:pt x="302" y="207"/>
                    <a:pt x="292" y="209"/>
                    <a:pt x="281" y="209"/>
                  </a:cubicBezTo>
                  <a:cubicBezTo>
                    <a:pt x="278" y="209"/>
                    <a:pt x="274" y="209"/>
                    <a:pt x="271" y="208"/>
                  </a:cubicBezTo>
                  <a:cubicBezTo>
                    <a:pt x="249" y="223"/>
                    <a:pt x="215" y="231"/>
                    <a:pt x="179" y="231"/>
                  </a:cubicBezTo>
                  <a:close/>
                  <a:moveTo>
                    <a:pt x="97" y="205"/>
                  </a:moveTo>
                  <a:cubicBezTo>
                    <a:pt x="99" y="206"/>
                    <a:pt x="99" y="206"/>
                    <a:pt x="99" y="206"/>
                  </a:cubicBezTo>
                  <a:cubicBezTo>
                    <a:pt x="119" y="217"/>
                    <a:pt x="148" y="223"/>
                    <a:pt x="179" y="223"/>
                  </a:cubicBezTo>
                  <a:cubicBezTo>
                    <a:pt x="214" y="223"/>
                    <a:pt x="247" y="215"/>
                    <a:pt x="267" y="201"/>
                  </a:cubicBezTo>
                  <a:cubicBezTo>
                    <a:pt x="269" y="200"/>
                    <a:pt x="269" y="200"/>
                    <a:pt x="269" y="200"/>
                  </a:cubicBezTo>
                  <a:cubicBezTo>
                    <a:pt x="270" y="200"/>
                    <a:pt x="270" y="200"/>
                    <a:pt x="270" y="200"/>
                  </a:cubicBezTo>
                  <a:cubicBezTo>
                    <a:pt x="274" y="201"/>
                    <a:pt x="278" y="201"/>
                    <a:pt x="281" y="201"/>
                  </a:cubicBezTo>
                  <a:cubicBezTo>
                    <a:pt x="291" y="201"/>
                    <a:pt x="301" y="199"/>
                    <a:pt x="311" y="194"/>
                  </a:cubicBezTo>
                  <a:cubicBezTo>
                    <a:pt x="313" y="193"/>
                    <a:pt x="313" y="193"/>
                    <a:pt x="313" y="193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25" y="203"/>
                    <a:pt x="338" y="207"/>
                    <a:pt x="351" y="207"/>
                  </a:cubicBezTo>
                  <a:cubicBezTo>
                    <a:pt x="383" y="207"/>
                    <a:pt x="409" y="181"/>
                    <a:pt x="409" y="149"/>
                  </a:cubicBezTo>
                  <a:cubicBezTo>
                    <a:pt x="409" y="117"/>
                    <a:pt x="383" y="91"/>
                    <a:pt x="351" y="91"/>
                  </a:cubicBezTo>
                  <a:cubicBezTo>
                    <a:pt x="349" y="91"/>
                    <a:pt x="347" y="91"/>
                    <a:pt x="344" y="91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27" y="70"/>
                    <a:pt x="305" y="58"/>
                    <a:pt x="281" y="58"/>
                  </a:cubicBezTo>
                  <a:cubicBezTo>
                    <a:pt x="269" y="58"/>
                    <a:pt x="258" y="61"/>
                    <a:pt x="248" y="6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29" y="30"/>
                    <a:pt x="197" y="8"/>
                    <a:pt x="160" y="8"/>
                  </a:cubicBezTo>
                  <a:cubicBezTo>
                    <a:pt x="114" y="8"/>
                    <a:pt x="77" y="43"/>
                    <a:pt x="73" y="8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35" y="92"/>
                    <a:pt x="8" y="119"/>
                    <a:pt x="8" y="152"/>
                  </a:cubicBezTo>
                  <a:cubicBezTo>
                    <a:pt x="8" y="185"/>
                    <a:pt x="35" y="213"/>
                    <a:pt x="68" y="213"/>
                  </a:cubicBezTo>
                  <a:cubicBezTo>
                    <a:pt x="78" y="213"/>
                    <a:pt x="87" y="210"/>
                    <a:pt x="95" y="206"/>
                  </a:cubicBezTo>
                  <a:lnTo>
                    <a:pt x="97" y="2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1íḓé">
              <a:extLst>
                <a:ext uri="{FF2B5EF4-FFF2-40B4-BE49-F238E27FC236}">
                  <a16:creationId xmlns:a16="http://schemas.microsoft.com/office/drawing/2014/main" id="{B597BB23-8D71-4BAC-95DB-1A83FDC6F034}"/>
                </a:ext>
              </a:extLst>
            </p:cNvPr>
            <p:cNvSpPr/>
            <p:nvPr/>
          </p:nvSpPr>
          <p:spPr bwMode="auto">
            <a:xfrm>
              <a:off x="3808850" y="2097942"/>
              <a:ext cx="2176460" cy="2211051"/>
            </a:xfrm>
            <a:custGeom>
              <a:avLst/>
              <a:gdLst>
                <a:gd name="T0" fmla="*/ 663 w 1573"/>
                <a:gd name="T1" fmla="*/ 1598 h 1598"/>
                <a:gd name="T2" fmla="*/ 659 w 1573"/>
                <a:gd name="T3" fmla="*/ 1591 h 1598"/>
                <a:gd name="T4" fmla="*/ 0 w 1573"/>
                <a:gd name="T5" fmla="*/ 403 h 1598"/>
                <a:gd name="T6" fmla="*/ 725 w 1573"/>
                <a:gd name="T7" fmla="*/ 0 h 1598"/>
                <a:gd name="T8" fmla="*/ 1008 w 1573"/>
                <a:gd name="T9" fmla="*/ 77 h 1598"/>
                <a:gd name="T10" fmla="*/ 1010 w 1573"/>
                <a:gd name="T11" fmla="*/ 79 h 1598"/>
                <a:gd name="T12" fmla="*/ 1573 w 1573"/>
                <a:gd name="T13" fmla="*/ 1095 h 1598"/>
                <a:gd name="T14" fmla="*/ 663 w 1573"/>
                <a:gd name="T15" fmla="*/ 1598 h 1598"/>
                <a:gd name="T16" fmla="*/ 23 w 1573"/>
                <a:gd name="T17" fmla="*/ 409 h 1598"/>
                <a:gd name="T18" fmla="*/ 671 w 1573"/>
                <a:gd name="T19" fmla="*/ 1577 h 1598"/>
                <a:gd name="T20" fmla="*/ 1550 w 1573"/>
                <a:gd name="T21" fmla="*/ 1087 h 1598"/>
                <a:gd name="T22" fmla="*/ 998 w 1573"/>
                <a:gd name="T23" fmla="*/ 92 h 1598"/>
                <a:gd name="T24" fmla="*/ 728 w 1573"/>
                <a:gd name="T25" fmla="*/ 19 h 1598"/>
                <a:gd name="T26" fmla="*/ 23 w 1573"/>
                <a:gd name="T27" fmla="*/ 409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3" h="1598">
                  <a:moveTo>
                    <a:pt x="663" y="1598"/>
                  </a:moveTo>
                  <a:lnTo>
                    <a:pt x="659" y="1591"/>
                  </a:lnTo>
                  <a:lnTo>
                    <a:pt x="0" y="403"/>
                  </a:lnTo>
                  <a:lnTo>
                    <a:pt x="725" y="0"/>
                  </a:lnTo>
                  <a:lnTo>
                    <a:pt x="1008" y="77"/>
                  </a:lnTo>
                  <a:lnTo>
                    <a:pt x="1010" y="79"/>
                  </a:lnTo>
                  <a:lnTo>
                    <a:pt x="1573" y="1095"/>
                  </a:lnTo>
                  <a:lnTo>
                    <a:pt x="663" y="1598"/>
                  </a:lnTo>
                  <a:close/>
                  <a:moveTo>
                    <a:pt x="23" y="409"/>
                  </a:moveTo>
                  <a:lnTo>
                    <a:pt x="671" y="1577"/>
                  </a:lnTo>
                  <a:lnTo>
                    <a:pt x="1550" y="1087"/>
                  </a:lnTo>
                  <a:lnTo>
                    <a:pt x="998" y="92"/>
                  </a:lnTo>
                  <a:lnTo>
                    <a:pt x="728" y="19"/>
                  </a:lnTo>
                  <a:lnTo>
                    <a:pt x="23" y="40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ṥlîdè">
              <a:extLst>
                <a:ext uri="{FF2B5EF4-FFF2-40B4-BE49-F238E27FC236}">
                  <a16:creationId xmlns:a16="http://schemas.microsoft.com/office/drawing/2014/main" id="{859CC321-0E7F-4602-BFAC-BBE0E4C7A449}"/>
                </a:ext>
              </a:extLst>
            </p:cNvPr>
            <p:cNvSpPr/>
            <p:nvPr/>
          </p:nvSpPr>
          <p:spPr bwMode="auto">
            <a:xfrm>
              <a:off x="4792616" y="2095175"/>
              <a:ext cx="422009" cy="272577"/>
            </a:xfrm>
            <a:custGeom>
              <a:avLst/>
              <a:gdLst>
                <a:gd name="T0" fmla="*/ 108 w 305"/>
                <a:gd name="T1" fmla="*/ 197 h 197"/>
                <a:gd name="T2" fmla="*/ 0 w 305"/>
                <a:gd name="T3" fmla="*/ 0 h 197"/>
                <a:gd name="T4" fmla="*/ 305 w 305"/>
                <a:gd name="T5" fmla="*/ 87 h 197"/>
                <a:gd name="T6" fmla="*/ 108 w 305"/>
                <a:gd name="T7" fmla="*/ 197 h 197"/>
                <a:gd name="T8" fmla="*/ 33 w 305"/>
                <a:gd name="T9" fmla="*/ 27 h 197"/>
                <a:gd name="T10" fmla="*/ 114 w 305"/>
                <a:gd name="T11" fmla="*/ 175 h 197"/>
                <a:gd name="T12" fmla="*/ 262 w 305"/>
                <a:gd name="T13" fmla="*/ 94 h 197"/>
                <a:gd name="T14" fmla="*/ 33 w 305"/>
                <a:gd name="T1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97">
                  <a:moveTo>
                    <a:pt x="108" y="197"/>
                  </a:moveTo>
                  <a:lnTo>
                    <a:pt x="0" y="0"/>
                  </a:lnTo>
                  <a:lnTo>
                    <a:pt x="305" y="87"/>
                  </a:lnTo>
                  <a:lnTo>
                    <a:pt x="108" y="197"/>
                  </a:lnTo>
                  <a:close/>
                  <a:moveTo>
                    <a:pt x="33" y="27"/>
                  </a:moveTo>
                  <a:lnTo>
                    <a:pt x="114" y="175"/>
                  </a:lnTo>
                  <a:lnTo>
                    <a:pt x="262" y="94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ļïḑè">
              <a:extLst>
                <a:ext uri="{FF2B5EF4-FFF2-40B4-BE49-F238E27FC236}">
                  <a16:creationId xmlns:a16="http://schemas.microsoft.com/office/drawing/2014/main" id="{61EC617A-2C21-49F5-81E6-4A5D79F7612D}"/>
                </a:ext>
              </a:extLst>
            </p:cNvPr>
            <p:cNvSpPr/>
            <p:nvPr/>
          </p:nvSpPr>
          <p:spPr bwMode="auto">
            <a:xfrm>
              <a:off x="3987339" y="2679070"/>
              <a:ext cx="612951" cy="891062"/>
            </a:xfrm>
            <a:custGeom>
              <a:avLst/>
              <a:gdLst>
                <a:gd name="T0" fmla="*/ 318 w 443"/>
                <a:gd name="T1" fmla="*/ 644 h 644"/>
                <a:gd name="T2" fmla="*/ 0 w 443"/>
                <a:gd name="T3" fmla="*/ 68 h 644"/>
                <a:gd name="T4" fmla="*/ 123 w 443"/>
                <a:gd name="T5" fmla="*/ 0 h 644"/>
                <a:gd name="T6" fmla="*/ 443 w 443"/>
                <a:gd name="T7" fmla="*/ 575 h 644"/>
                <a:gd name="T8" fmla="*/ 318 w 443"/>
                <a:gd name="T9" fmla="*/ 644 h 644"/>
                <a:gd name="T10" fmla="*/ 23 w 443"/>
                <a:gd name="T11" fmla="*/ 75 h 644"/>
                <a:gd name="T12" fmla="*/ 324 w 443"/>
                <a:gd name="T13" fmla="*/ 621 h 644"/>
                <a:gd name="T14" fmla="*/ 420 w 443"/>
                <a:gd name="T15" fmla="*/ 567 h 644"/>
                <a:gd name="T16" fmla="*/ 117 w 443"/>
                <a:gd name="T17" fmla="*/ 23 h 644"/>
                <a:gd name="T18" fmla="*/ 23 w 443"/>
                <a:gd name="T19" fmla="*/ 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644">
                  <a:moveTo>
                    <a:pt x="318" y="644"/>
                  </a:moveTo>
                  <a:lnTo>
                    <a:pt x="0" y="68"/>
                  </a:lnTo>
                  <a:lnTo>
                    <a:pt x="123" y="0"/>
                  </a:lnTo>
                  <a:lnTo>
                    <a:pt x="443" y="575"/>
                  </a:lnTo>
                  <a:lnTo>
                    <a:pt x="318" y="644"/>
                  </a:lnTo>
                  <a:close/>
                  <a:moveTo>
                    <a:pt x="23" y="75"/>
                  </a:moveTo>
                  <a:lnTo>
                    <a:pt x="324" y="621"/>
                  </a:lnTo>
                  <a:lnTo>
                    <a:pt x="420" y="567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ŝlïdê">
              <a:extLst>
                <a:ext uri="{FF2B5EF4-FFF2-40B4-BE49-F238E27FC236}">
                  <a16:creationId xmlns:a16="http://schemas.microsoft.com/office/drawing/2014/main" id="{B224D0EF-8ACF-4542-B415-84FE86188917}"/>
                </a:ext>
              </a:extLst>
            </p:cNvPr>
            <p:cNvSpPr/>
            <p:nvPr/>
          </p:nvSpPr>
          <p:spPr bwMode="auto">
            <a:xfrm>
              <a:off x="4208721" y="2652781"/>
              <a:ext cx="570058" cy="816345"/>
            </a:xfrm>
            <a:custGeom>
              <a:avLst/>
              <a:gdLst>
                <a:gd name="T0" fmla="*/ 289 w 412"/>
                <a:gd name="T1" fmla="*/ 590 h 590"/>
                <a:gd name="T2" fmla="*/ 0 w 412"/>
                <a:gd name="T3" fmla="*/ 69 h 590"/>
                <a:gd name="T4" fmla="*/ 123 w 412"/>
                <a:gd name="T5" fmla="*/ 0 h 590"/>
                <a:gd name="T6" fmla="*/ 412 w 412"/>
                <a:gd name="T7" fmla="*/ 521 h 590"/>
                <a:gd name="T8" fmla="*/ 289 w 412"/>
                <a:gd name="T9" fmla="*/ 590 h 590"/>
                <a:gd name="T10" fmla="*/ 23 w 412"/>
                <a:gd name="T11" fmla="*/ 75 h 590"/>
                <a:gd name="T12" fmla="*/ 295 w 412"/>
                <a:gd name="T13" fmla="*/ 567 h 590"/>
                <a:gd name="T14" fmla="*/ 391 w 412"/>
                <a:gd name="T15" fmla="*/ 513 h 590"/>
                <a:gd name="T16" fmla="*/ 117 w 412"/>
                <a:gd name="T17" fmla="*/ 23 h 590"/>
                <a:gd name="T18" fmla="*/ 23 w 412"/>
                <a:gd name="T19" fmla="*/ 7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590">
                  <a:moveTo>
                    <a:pt x="289" y="590"/>
                  </a:moveTo>
                  <a:lnTo>
                    <a:pt x="0" y="69"/>
                  </a:lnTo>
                  <a:lnTo>
                    <a:pt x="123" y="0"/>
                  </a:lnTo>
                  <a:lnTo>
                    <a:pt x="412" y="521"/>
                  </a:lnTo>
                  <a:lnTo>
                    <a:pt x="289" y="590"/>
                  </a:lnTo>
                  <a:close/>
                  <a:moveTo>
                    <a:pt x="23" y="75"/>
                  </a:moveTo>
                  <a:lnTo>
                    <a:pt x="295" y="567"/>
                  </a:lnTo>
                  <a:lnTo>
                    <a:pt x="391" y="513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ḻîḓe">
              <a:extLst>
                <a:ext uri="{FF2B5EF4-FFF2-40B4-BE49-F238E27FC236}">
                  <a16:creationId xmlns:a16="http://schemas.microsoft.com/office/drawing/2014/main" id="{AB51BE46-F1C2-4E1E-971B-DD2B53E761F9}"/>
                </a:ext>
              </a:extLst>
            </p:cNvPr>
            <p:cNvSpPr/>
            <p:nvPr/>
          </p:nvSpPr>
          <p:spPr bwMode="auto">
            <a:xfrm>
              <a:off x="4416267" y="2598819"/>
              <a:ext cx="542385" cy="769302"/>
            </a:xfrm>
            <a:custGeom>
              <a:avLst/>
              <a:gdLst>
                <a:gd name="T0" fmla="*/ 270 w 392"/>
                <a:gd name="T1" fmla="*/ 556 h 556"/>
                <a:gd name="T2" fmla="*/ 0 w 392"/>
                <a:gd name="T3" fmla="*/ 68 h 556"/>
                <a:gd name="T4" fmla="*/ 122 w 392"/>
                <a:gd name="T5" fmla="*/ 0 h 556"/>
                <a:gd name="T6" fmla="*/ 392 w 392"/>
                <a:gd name="T7" fmla="*/ 488 h 556"/>
                <a:gd name="T8" fmla="*/ 270 w 392"/>
                <a:gd name="T9" fmla="*/ 556 h 556"/>
                <a:gd name="T10" fmla="*/ 23 w 392"/>
                <a:gd name="T11" fmla="*/ 74 h 556"/>
                <a:gd name="T12" fmla="*/ 276 w 392"/>
                <a:gd name="T13" fmla="*/ 533 h 556"/>
                <a:gd name="T14" fmla="*/ 372 w 392"/>
                <a:gd name="T15" fmla="*/ 481 h 556"/>
                <a:gd name="T16" fmla="*/ 116 w 392"/>
                <a:gd name="T17" fmla="*/ 22 h 556"/>
                <a:gd name="T18" fmla="*/ 23 w 392"/>
                <a:gd name="T19" fmla="*/ 7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" h="556">
                  <a:moveTo>
                    <a:pt x="270" y="556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92" y="488"/>
                  </a:lnTo>
                  <a:lnTo>
                    <a:pt x="270" y="556"/>
                  </a:lnTo>
                  <a:close/>
                  <a:moveTo>
                    <a:pt x="23" y="74"/>
                  </a:moveTo>
                  <a:lnTo>
                    <a:pt x="276" y="533"/>
                  </a:lnTo>
                  <a:lnTo>
                    <a:pt x="372" y="481"/>
                  </a:lnTo>
                  <a:lnTo>
                    <a:pt x="116" y="22"/>
                  </a:lnTo>
                  <a:lnTo>
                    <a:pt x="23" y="7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ḻíḑe">
              <a:extLst>
                <a:ext uri="{FF2B5EF4-FFF2-40B4-BE49-F238E27FC236}">
                  <a16:creationId xmlns:a16="http://schemas.microsoft.com/office/drawing/2014/main" id="{02BA5A37-BEAD-4DA5-8ECC-8FD93D1C0B11}"/>
                </a:ext>
              </a:extLst>
            </p:cNvPr>
            <p:cNvSpPr/>
            <p:nvPr/>
          </p:nvSpPr>
          <p:spPr bwMode="auto">
            <a:xfrm>
              <a:off x="4637648" y="2569763"/>
              <a:ext cx="505028" cy="698737"/>
            </a:xfrm>
            <a:custGeom>
              <a:avLst/>
              <a:gdLst>
                <a:gd name="T0" fmla="*/ 241 w 365"/>
                <a:gd name="T1" fmla="*/ 505 h 505"/>
                <a:gd name="T2" fmla="*/ 0 w 365"/>
                <a:gd name="T3" fmla="*/ 68 h 505"/>
                <a:gd name="T4" fmla="*/ 122 w 365"/>
                <a:gd name="T5" fmla="*/ 0 h 505"/>
                <a:gd name="T6" fmla="*/ 365 w 365"/>
                <a:gd name="T7" fmla="*/ 436 h 505"/>
                <a:gd name="T8" fmla="*/ 241 w 365"/>
                <a:gd name="T9" fmla="*/ 505 h 505"/>
                <a:gd name="T10" fmla="*/ 21 w 365"/>
                <a:gd name="T11" fmla="*/ 75 h 505"/>
                <a:gd name="T12" fmla="*/ 247 w 365"/>
                <a:gd name="T13" fmla="*/ 482 h 505"/>
                <a:gd name="T14" fmla="*/ 343 w 365"/>
                <a:gd name="T15" fmla="*/ 428 h 505"/>
                <a:gd name="T16" fmla="*/ 116 w 365"/>
                <a:gd name="T17" fmla="*/ 23 h 505"/>
                <a:gd name="T18" fmla="*/ 21 w 365"/>
                <a:gd name="T19" fmla="*/ 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505">
                  <a:moveTo>
                    <a:pt x="241" y="50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65" y="436"/>
                  </a:lnTo>
                  <a:lnTo>
                    <a:pt x="241" y="505"/>
                  </a:lnTo>
                  <a:close/>
                  <a:moveTo>
                    <a:pt x="21" y="75"/>
                  </a:moveTo>
                  <a:lnTo>
                    <a:pt x="247" y="482"/>
                  </a:lnTo>
                  <a:lnTo>
                    <a:pt x="343" y="428"/>
                  </a:lnTo>
                  <a:lnTo>
                    <a:pt x="116" y="23"/>
                  </a:lnTo>
                  <a:lnTo>
                    <a:pt x="21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ḻîdé">
              <a:extLst>
                <a:ext uri="{FF2B5EF4-FFF2-40B4-BE49-F238E27FC236}">
                  <a16:creationId xmlns:a16="http://schemas.microsoft.com/office/drawing/2014/main" id="{0BD8EA15-9EB7-42DD-AE99-BD331879C5E4}"/>
                </a:ext>
              </a:extLst>
            </p:cNvPr>
            <p:cNvSpPr/>
            <p:nvPr/>
          </p:nvSpPr>
          <p:spPr bwMode="auto">
            <a:xfrm>
              <a:off x="4861797" y="2535171"/>
              <a:ext cx="464902" cy="629555"/>
            </a:xfrm>
            <a:custGeom>
              <a:avLst/>
              <a:gdLst>
                <a:gd name="T0" fmla="*/ 214 w 336"/>
                <a:gd name="T1" fmla="*/ 455 h 455"/>
                <a:gd name="T2" fmla="*/ 0 w 336"/>
                <a:gd name="T3" fmla="*/ 68 h 455"/>
                <a:gd name="T4" fmla="*/ 122 w 336"/>
                <a:gd name="T5" fmla="*/ 0 h 455"/>
                <a:gd name="T6" fmla="*/ 336 w 336"/>
                <a:gd name="T7" fmla="*/ 386 h 455"/>
                <a:gd name="T8" fmla="*/ 214 w 336"/>
                <a:gd name="T9" fmla="*/ 455 h 455"/>
                <a:gd name="T10" fmla="*/ 23 w 336"/>
                <a:gd name="T11" fmla="*/ 77 h 455"/>
                <a:gd name="T12" fmla="*/ 220 w 336"/>
                <a:gd name="T13" fmla="*/ 432 h 455"/>
                <a:gd name="T14" fmla="*/ 313 w 336"/>
                <a:gd name="T15" fmla="*/ 380 h 455"/>
                <a:gd name="T16" fmla="*/ 116 w 336"/>
                <a:gd name="T17" fmla="*/ 23 h 455"/>
                <a:gd name="T18" fmla="*/ 23 w 336"/>
                <a:gd name="T19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55">
                  <a:moveTo>
                    <a:pt x="214" y="45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36" y="386"/>
                  </a:lnTo>
                  <a:lnTo>
                    <a:pt x="214" y="455"/>
                  </a:lnTo>
                  <a:close/>
                  <a:moveTo>
                    <a:pt x="23" y="77"/>
                  </a:moveTo>
                  <a:lnTo>
                    <a:pt x="220" y="432"/>
                  </a:lnTo>
                  <a:lnTo>
                    <a:pt x="313" y="380"/>
                  </a:lnTo>
                  <a:lnTo>
                    <a:pt x="116" y="23"/>
                  </a:lnTo>
                  <a:lnTo>
                    <a:pt x="23" y="7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1îḑe">
              <a:extLst>
                <a:ext uri="{FF2B5EF4-FFF2-40B4-BE49-F238E27FC236}">
                  <a16:creationId xmlns:a16="http://schemas.microsoft.com/office/drawing/2014/main" id="{F24945FC-707D-4607-8129-3591647A502D}"/>
                </a:ext>
              </a:extLst>
            </p:cNvPr>
            <p:cNvSpPr/>
            <p:nvPr/>
          </p:nvSpPr>
          <p:spPr bwMode="auto">
            <a:xfrm>
              <a:off x="4456392" y="3012526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8 h 509"/>
                <a:gd name="T8" fmla="*/ 37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8"/>
                  </a:lnTo>
                  <a:lnTo>
                    <a:pt x="37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šḷiḋè">
              <a:extLst>
                <a:ext uri="{FF2B5EF4-FFF2-40B4-BE49-F238E27FC236}">
                  <a16:creationId xmlns:a16="http://schemas.microsoft.com/office/drawing/2014/main" id="{90304318-4475-488A-8006-DE02DC96B687}"/>
                </a:ext>
              </a:extLst>
            </p:cNvPr>
            <p:cNvSpPr/>
            <p:nvPr/>
          </p:nvSpPr>
          <p:spPr bwMode="auto">
            <a:xfrm>
              <a:off x="4510354" y="3112148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9 h 509"/>
                <a:gd name="T4" fmla="*/ 792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9"/>
                  </a:lnTo>
                  <a:lnTo>
                    <a:pt x="792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ḻíḍé">
              <a:extLst>
                <a:ext uri="{FF2B5EF4-FFF2-40B4-BE49-F238E27FC236}">
                  <a16:creationId xmlns:a16="http://schemas.microsoft.com/office/drawing/2014/main" id="{F5C153C5-C123-400D-9E8E-2B7EB3EE28CD}"/>
                </a:ext>
              </a:extLst>
            </p:cNvPr>
            <p:cNvSpPr/>
            <p:nvPr/>
          </p:nvSpPr>
          <p:spPr bwMode="auto">
            <a:xfrm>
              <a:off x="4568466" y="3213153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9 h 509"/>
                <a:gd name="T8" fmla="*/ 37 w 829"/>
                <a:gd name="T9" fmla="*/ 509 h 509"/>
                <a:gd name="T10" fmla="*/ 23 w 829"/>
                <a:gd name="T11" fmla="*/ 445 h 509"/>
                <a:gd name="T12" fmla="*/ 44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9"/>
                  </a:lnTo>
                  <a:lnTo>
                    <a:pt x="37" y="509"/>
                  </a:lnTo>
                  <a:close/>
                  <a:moveTo>
                    <a:pt x="23" y="445"/>
                  </a:moveTo>
                  <a:lnTo>
                    <a:pt x="44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ḷiḓe">
              <a:extLst>
                <a:ext uri="{FF2B5EF4-FFF2-40B4-BE49-F238E27FC236}">
                  <a16:creationId xmlns:a16="http://schemas.microsoft.com/office/drawing/2014/main" id="{F9244DED-4060-4939-A909-EFF923F11D27}"/>
                </a:ext>
              </a:extLst>
            </p:cNvPr>
            <p:cNvSpPr/>
            <p:nvPr/>
          </p:nvSpPr>
          <p:spPr bwMode="auto">
            <a:xfrm>
              <a:off x="4622428" y="3314159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8 h 509"/>
                <a:gd name="T8" fmla="*/ 40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4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8"/>
                  </a:lnTo>
                  <a:lnTo>
                    <a:pt x="40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4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ṥľíḑè">
              <a:extLst>
                <a:ext uri="{FF2B5EF4-FFF2-40B4-BE49-F238E27FC236}">
                  <a16:creationId xmlns:a16="http://schemas.microsoft.com/office/drawing/2014/main" id="{4A8DC887-552B-479E-8243-A2CDA9775E0D}"/>
                </a:ext>
              </a:extLst>
            </p:cNvPr>
            <p:cNvSpPr/>
            <p:nvPr/>
          </p:nvSpPr>
          <p:spPr bwMode="auto">
            <a:xfrm>
              <a:off x="4677773" y="3415164"/>
              <a:ext cx="1147035" cy="702887"/>
            </a:xfrm>
            <a:custGeom>
              <a:avLst/>
              <a:gdLst>
                <a:gd name="T0" fmla="*/ 39 w 829"/>
                <a:gd name="T1" fmla="*/ 508 h 508"/>
                <a:gd name="T2" fmla="*/ 0 w 829"/>
                <a:gd name="T3" fmla="*/ 438 h 508"/>
                <a:gd name="T4" fmla="*/ 791 w 829"/>
                <a:gd name="T5" fmla="*/ 0 h 508"/>
                <a:gd name="T6" fmla="*/ 829 w 829"/>
                <a:gd name="T7" fmla="*/ 68 h 508"/>
                <a:gd name="T8" fmla="*/ 39 w 829"/>
                <a:gd name="T9" fmla="*/ 508 h 508"/>
                <a:gd name="T10" fmla="*/ 23 w 829"/>
                <a:gd name="T11" fmla="*/ 444 h 508"/>
                <a:gd name="T12" fmla="*/ 46 w 829"/>
                <a:gd name="T13" fmla="*/ 486 h 508"/>
                <a:gd name="T14" fmla="*/ 808 w 829"/>
                <a:gd name="T15" fmla="*/ 62 h 508"/>
                <a:gd name="T16" fmla="*/ 785 w 829"/>
                <a:gd name="T17" fmla="*/ 22 h 508"/>
                <a:gd name="T18" fmla="*/ 23 w 829"/>
                <a:gd name="T19" fmla="*/ 44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8">
                  <a:moveTo>
                    <a:pt x="39" y="508"/>
                  </a:moveTo>
                  <a:lnTo>
                    <a:pt x="0" y="438"/>
                  </a:lnTo>
                  <a:lnTo>
                    <a:pt x="791" y="0"/>
                  </a:lnTo>
                  <a:lnTo>
                    <a:pt x="829" y="68"/>
                  </a:lnTo>
                  <a:lnTo>
                    <a:pt x="39" y="508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8" y="62"/>
                  </a:lnTo>
                  <a:lnTo>
                    <a:pt x="785" y="22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ļïdè">
              <a:extLst>
                <a:ext uri="{FF2B5EF4-FFF2-40B4-BE49-F238E27FC236}">
                  <a16:creationId xmlns:a16="http://schemas.microsoft.com/office/drawing/2014/main" id="{559656D9-F681-4834-A8E5-EFE5B6DCC00D}"/>
                </a:ext>
              </a:extLst>
            </p:cNvPr>
            <p:cNvSpPr/>
            <p:nvPr/>
          </p:nvSpPr>
          <p:spPr bwMode="auto">
            <a:xfrm>
              <a:off x="4734503" y="3514786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$ľïḓê">
              <a:extLst>
                <a:ext uri="{FF2B5EF4-FFF2-40B4-BE49-F238E27FC236}">
                  <a16:creationId xmlns:a16="http://schemas.microsoft.com/office/drawing/2014/main" id="{0D821841-F584-4192-B867-BCC817AC6422}"/>
                </a:ext>
              </a:extLst>
            </p:cNvPr>
            <p:cNvSpPr/>
            <p:nvPr/>
          </p:nvSpPr>
          <p:spPr bwMode="auto">
            <a:xfrm>
              <a:off x="4861797" y="2871395"/>
              <a:ext cx="3001108" cy="1838853"/>
            </a:xfrm>
            <a:custGeom>
              <a:avLst/>
              <a:gdLst>
                <a:gd name="T0" fmla="*/ 1044 w 1044"/>
                <a:gd name="T1" fmla="*/ 640 h 640"/>
                <a:gd name="T2" fmla="*/ 0 w 1044"/>
                <a:gd name="T3" fmla="*/ 640 h 640"/>
                <a:gd name="T4" fmla="*/ 0 w 1044"/>
                <a:gd name="T5" fmla="*/ 49 h 640"/>
                <a:gd name="T6" fmla="*/ 48 w 1044"/>
                <a:gd name="T7" fmla="*/ 0 h 640"/>
                <a:gd name="T8" fmla="*/ 995 w 1044"/>
                <a:gd name="T9" fmla="*/ 0 h 640"/>
                <a:gd name="T10" fmla="*/ 1044 w 1044"/>
                <a:gd name="T11" fmla="*/ 49 h 640"/>
                <a:gd name="T12" fmla="*/ 1044 w 1044"/>
                <a:gd name="T13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4" h="640">
                  <a:moveTo>
                    <a:pt x="1044" y="640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22" y="0"/>
                    <a:pt x="1044" y="22"/>
                    <a:pt x="1044" y="49"/>
                  </a:cubicBezTo>
                  <a:lnTo>
                    <a:pt x="1044" y="640"/>
                  </a:lnTo>
                  <a:close/>
                </a:path>
              </a:pathLst>
            </a:custGeom>
            <a:solidFill>
              <a:srgbClr val="76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ļîďe">
              <a:extLst>
                <a:ext uri="{FF2B5EF4-FFF2-40B4-BE49-F238E27FC236}">
                  <a16:creationId xmlns:a16="http://schemas.microsoft.com/office/drawing/2014/main" id="{0033B4D8-C53C-4B61-94F4-6634234136B7}"/>
                </a:ext>
              </a:extLst>
            </p:cNvPr>
            <p:cNvSpPr/>
            <p:nvPr/>
          </p:nvSpPr>
          <p:spPr bwMode="auto">
            <a:xfrm>
              <a:off x="5033368" y="3020828"/>
              <a:ext cx="2656582" cy="1539988"/>
            </a:xfrm>
            <a:custGeom>
              <a:avLst/>
              <a:gdLst>
                <a:gd name="T0" fmla="*/ 924 w 924"/>
                <a:gd name="T1" fmla="*/ 536 h 536"/>
                <a:gd name="T2" fmla="*/ 0 w 924"/>
                <a:gd name="T3" fmla="*/ 536 h 536"/>
                <a:gd name="T4" fmla="*/ 0 w 924"/>
                <a:gd name="T5" fmla="*/ 49 h 536"/>
                <a:gd name="T6" fmla="*/ 48 w 924"/>
                <a:gd name="T7" fmla="*/ 0 h 536"/>
                <a:gd name="T8" fmla="*/ 875 w 924"/>
                <a:gd name="T9" fmla="*/ 0 h 536"/>
                <a:gd name="T10" fmla="*/ 924 w 924"/>
                <a:gd name="T11" fmla="*/ 49 h 536"/>
                <a:gd name="T12" fmla="*/ 924 w 924"/>
                <a:gd name="T13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36">
                  <a:moveTo>
                    <a:pt x="924" y="536"/>
                  </a:moveTo>
                  <a:cubicBezTo>
                    <a:pt x="0" y="536"/>
                    <a:pt x="0" y="536"/>
                    <a:pt x="0" y="5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2" y="0"/>
                    <a:pt x="924" y="22"/>
                    <a:pt x="924" y="49"/>
                  </a:cubicBezTo>
                  <a:lnTo>
                    <a:pt x="924" y="5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ḷiḓè">
              <a:extLst>
                <a:ext uri="{FF2B5EF4-FFF2-40B4-BE49-F238E27FC236}">
                  <a16:creationId xmlns:a16="http://schemas.microsoft.com/office/drawing/2014/main" id="{438D363C-6116-49A2-B8C5-2CAC0F286214}"/>
                </a:ext>
              </a:extLst>
            </p:cNvPr>
            <p:cNvSpPr/>
            <p:nvPr/>
          </p:nvSpPr>
          <p:spPr bwMode="auto">
            <a:xfrm>
              <a:off x="4550479" y="4629997"/>
              <a:ext cx="3312425" cy="264275"/>
            </a:xfrm>
            <a:custGeom>
              <a:avLst/>
              <a:gdLst>
                <a:gd name="T0" fmla="*/ 25 w 1152"/>
                <a:gd name="T1" fmla="*/ 92 h 92"/>
                <a:gd name="T2" fmla="*/ 1152 w 1152"/>
                <a:gd name="T3" fmla="*/ 92 h 92"/>
                <a:gd name="T4" fmla="*/ 1152 w 1152"/>
                <a:gd name="T5" fmla="*/ 0 h 92"/>
                <a:gd name="T6" fmla="*/ 0 w 1152"/>
                <a:gd name="T7" fmla="*/ 0 h 92"/>
                <a:gd name="T8" fmla="*/ 0 w 1152"/>
                <a:gd name="T9" fmla="*/ 67 h 92"/>
                <a:gd name="T10" fmla="*/ 25 w 1152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92">
                  <a:moveTo>
                    <a:pt x="25" y="92"/>
                  </a:moveTo>
                  <a:cubicBezTo>
                    <a:pt x="1152" y="92"/>
                    <a:pt x="1152" y="92"/>
                    <a:pt x="1152" y="92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1"/>
                    <a:pt x="11" y="92"/>
                    <a:pt x="25" y="92"/>
                  </a:cubicBez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ṣ1iḋe">
              <a:extLst>
                <a:ext uri="{FF2B5EF4-FFF2-40B4-BE49-F238E27FC236}">
                  <a16:creationId xmlns:a16="http://schemas.microsoft.com/office/drawing/2014/main" id="{EB674F62-4705-482E-AAC4-1D26B3F16120}"/>
                </a:ext>
              </a:extLst>
            </p:cNvPr>
            <p:cNvSpPr/>
            <p:nvPr/>
          </p:nvSpPr>
          <p:spPr bwMode="auto">
            <a:xfrm>
              <a:off x="5112235" y="4629997"/>
              <a:ext cx="2577715" cy="264275"/>
            </a:xfrm>
            <a:custGeom>
              <a:avLst/>
              <a:gdLst>
                <a:gd name="T0" fmla="*/ 0 w 897"/>
                <a:gd name="T1" fmla="*/ 0 h 92"/>
                <a:gd name="T2" fmla="*/ 10 w 897"/>
                <a:gd name="T3" fmla="*/ 92 h 92"/>
                <a:gd name="T4" fmla="*/ 871 w 897"/>
                <a:gd name="T5" fmla="*/ 92 h 92"/>
                <a:gd name="T6" fmla="*/ 897 w 897"/>
                <a:gd name="T7" fmla="*/ 67 h 92"/>
                <a:gd name="T8" fmla="*/ 897 w 897"/>
                <a:gd name="T9" fmla="*/ 0 h 92"/>
                <a:gd name="T10" fmla="*/ 0 w 897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92">
                  <a:moveTo>
                    <a:pt x="0" y="0"/>
                  </a:moveTo>
                  <a:cubicBezTo>
                    <a:pt x="7" y="31"/>
                    <a:pt x="9" y="61"/>
                    <a:pt x="10" y="92"/>
                  </a:cubicBezTo>
                  <a:cubicBezTo>
                    <a:pt x="871" y="92"/>
                    <a:pt x="871" y="92"/>
                    <a:pt x="871" y="92"/>
                  </a:cubicBezTo>
                  <a:cubicBezTo>
                    <a:pt x="885" y="92"/>
                    <a:pt x="897" y="81"/>
                    <a:pt x="897" y="67"/>
                  </a:cubicBezTo>
                  <a:cubicBezTo>
                    <a:pt x="897" y="0"/>
                    <a:pt x="897" y="0"/>
                    <a:pt x="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ṡlíďé">
              <a:extLst>
                <a:ext uri="{FF2B5EF4-FFF2-40B4-BE49-F238E27FC236}">
                  <a16:creationId xmlns:a16="http://schemas.microsoft.com/office/drawing/2014/main" id="{1A1D5D91-07BF-417F-BA56-B9885060A476}"/>
                </a:ext>
              </a:extLst>
            </p:cNvPr>
            <p:cNvSpPr/>
            <p:nvPr/>
          </p:nvSpPr>
          <p:spPr bwMode="auto">
            <a:xfrm>
              <a:off x="7615234" y="4629997"/>
              <a:ext cx="247671" cy="264275"/>
            </a:xfrm>
            <a:custGeom>
              <a:avLst/>
              <a:gdLst>
                <a:gd name="T0" fmla="*/ 26 w 86"/>
                <a:gd name="T1" fmla="*/ 0 h 92"/>
                <a:gd name="T2" fmla="*/ 26 w 86"/>
                <a:gd name="T3" fmla="*/ 67 h 92"/>
                <a:gd name="T4" fmla="*/ 0 w 86"/>
                <a:gd name="T5" fmla="*/ 92 h 92"/>
                <a:gd name="T6" fmla="*/ 86 w 86"/>
                <a:gd name="T7" fmla="*/ 92 h 92"/>
                <a:gd name="T8" fmla="*/ 86 w 86"/>
                <a:gd name="T9" fmla="*/ 0 h 92"/>
                <a:gd name="T10" fmla="*/ 26 w 8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26" y="0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81"/>
                    <a:pt x="14" y="92"/>
                    <a:pt x="0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9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ŝļîḑe">
              <a:extLst>
                <a:ext uri="{FF2B5EF4-FFF2-40B4-BE49-F238E27FC236}">
                  <a16:creationId xmlns:a16="http://schemas.microsoft.com/office/drawing/2014/main" id="{B39338EB-D13C-4BD5-AFA1-AD9BC52F25C0}"/>
                </a:ext>
              </a:extLst>
            </p:cNvPr>
            <p:cNvSpPr/>
            <p:nvPr/>
          </p:nvSpPr>
          <p:spPr bwMode="auto">
            <a:xfrm>
              <a:off x="5413868" y="4629997"/>
              <a:ext cx="1022508" cy="127295"/>
            </a:xfrm>
            <a:custGeom>
              <a:avLst/>
              <a:gdLst>
                <a:gd name="T0" fmla="*/ 312 w 356"/>
                <a:gd name="T1" fmla="*/ 44 h 44"/>
                <a:gd name="T2" fmla="*/ 44 w 356"/>
                <a:gd name="T3" fmla="*/ 44 h 44"/>
                <a:gd name="T4" fmla="*/ 0 w 356"/>
                <a:gd name="T5" fmla="*/ 0 h 44"/>
                <a:gd name="T6" fmla="*/ 0 w 356"/>
                <a:gd name="T7" fmla="*/ 0 h 44"/>
                <a:gd name="T8" fmla="*/ 356 w 356"/>
                <a:gd name="T9" fmla="*/ 0 h 44"/>
                <a:gd name="T10" fmla="*/ 356 w 356"/>
                <a:gd name="T11" fmla="*/ 0 h 44"/>
                <a:gd name="T12" fmla="*/ 312 w 35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44">
                  <a:moveTo>
                    <a:pt x="312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19" y="44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25"/>
                    <a:pt x="336" y="44"/>
                    <a:pt x="31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1ïḓe">
              <a:extLst>
                <a:ext uri="{FF2B5EF4-FFF2-40B4-BE49-F238E27FC236}">
                  <a16:creationId xmlns:a16="http://schemas.microsoft.com/office/drawing/2014/main" id="{667D6B59-AE66-460C-8134-E12FB045F69C}"/>
                </a:ext>
              </a:extLst>
            </p:cNvPr>
            <p:cNvSpPr/>
            <p:nvPr/>
          </p:nvSpPr>
          <p:spPr bwMode="auto">
            <a:xfrm>
              <a:off x="5318397" y="3845475"/>
              <a:ext cx="2051933" cy="488424"/>
            </a:xfrm>
            <a:custGeom>
              <a:avLst/>
              <a:gdLst>
                <a:gd name="T0" fmla="*/ 1483 w 1483"/>
                <a:gd name="T1" fmla="*/ 50 h 353"/>
                <a:gd name="T2" fmla="*/ 1020 w 1483"/>
                <a:gd name="T3" fmla="*/ 353 h 353"/>
                <a:gd name="T4" fmla="*/ 0 w 1483"/>
                <a:gd name="T5" fmla="*/ 283 h 353"/>
                <a:gd name="T6" fmla="*/ 445 w 1483"/>
                <a:gd name="T7" fmla="*/ 0 h 353"/>
                <a:gd name="T8" fmla="*/ 1483 w 1483"/>
                <a:gd name="T9" fmla="*/ 5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353">
                  <a:moveTo>
                    <a:pt x="1483" y="50"/>
                  </a:moveTo>
                  <a:lnTo>
                    <a:pt x="1020" y="353"/>
                  </a:lnTo>
                  <a:lnTo>
                    <a:pt x="0" y="283"/>
                  </a:lnTo>
                  <a:lnTo>
                    <a:pt x="445" y="0"/>
                  </a:lnTo>
                  <a:lnTo>
                    <a:pt x="1483" y="50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ļíḋé">
              <a:extLst>
                <a:ext uri="{FF2B5EF4-FFF2-40B4-BE49-F238E27FC236}">
                  <a16:creationId xmlns:a16="http://schemas.microsoft.com/office/drawing/2014/main" id="{31713952-4ED8-4C22-B433-0E32F46D033C}"/>
                </a:ext>
              </a:extLst>
            </p:cNvPr>
            <p:cNvSpPr/>
            <p:nvPr/>
          </p:nvSpPr>
          <p:spPr bwMode="auto">
            <a:xfrm>
              <a:off x="5318397" y="4237044"/>
              <a:ext cx="1411309" cy="286413"/>
            </a:xfrm>
            <a:custGeom>
              <a:avLst/>
              <a:gdLst>
                <a:gd name="T0" fmla="*/ 1020 w 1020"/>
                <a:gd name="T1" fmla="*/ 70 h 207"/>
                <a:gd name="T2" fmla="*/ 1018 w 1020"/>
                <a:gd name="T3" fmla="*/ 207 h 207"/>
                <a:gd name="T4" fmla="*/ 4 w 1020"/>
                <a:gd name="T5" fmla="*/ 126 h 207"/>
                <a:gd name="T6" fmla="*/ 0 w 1020"/>
                <a:gd name="T7" fmla="*/ 0 h 207"/>
                <a:gd name="T8" fmla="*/ 1020 w 1020"/>
                <a:gd name="T9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207">
                  <a:moveTo>
                    <a:pt x="1020" y="70"/>
                  </a:moveTo>
                  <a:lnTo>
                    <a:pt x="1018" y="207"/>
                  </a:lnTo>
                  <a:lnTo>
                    <a:pt x="4" y="126"/>
                  </a:lnTo>
                  <a:lnTo>
                    <a:pt x="0" y="0"/>
                  </a:lnTo>
                  <a:lnTo>
                    <a:pt x="1020" y="70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$1ídè">
              <a:extLst>
                <a:ext uri="{FF2B5EF4-FFF2-40B4-BE49-F238E27FC236}">
                  <a16:creationId xmlns:a16="http://schemas.microsoft.com/office/drawing/2014/main" id="{6BBC2A56-CCD8-4806-B9B0-01D025937D67}"/>
                </a:ext>
              </a:extLst>
            </p:cNvPr>
            <p:cNvSpPr/>
            <p:nvPr/>
          </p:nvSpPr>
          <p:spPr bwMode="auto">
            <a:xfrm>
              <a:off x="6726939" y="3914657"/>
              <a:ext cx="643391" cy="608800"/>
            </a:xfrm>
            <a:custGeom>
              <a:avLst/>
              <a:gdLst>
                <a:gd name="T0" fmla="*/ 0 w 465"/>
                <a:gd name="T1" fmla="*/ 440 h 440"/>
                <a:gd name="T2" fmla="*/ 465 w 465"/>
                <a:gd name="T3" fmla="*/ 110 h 440"/>
                <a:gd name="T4" fmla="*/ 465 w 465"/>
                <a:gd name="T5" fmla="*/ 0 h 440"/>
                <a:gd name="T6" fmla="*/ 2 w 465"/>
                <a:gd name="T7" fmla="*/ 303 h 440"/>
                <a:gd name="T8" fmla="*/ 0 w 465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40">
                  <a:moveTo>
                    <a:pt x="0" y="440"/>
                  </a:moveTo>
                  <a:lnTo>
                    <a:pt x="465" y="110"/>
                  </a:lnTo>
                  <a:lnTo>
                    <a:pt x="465" y="0"/>
                  </a:lnTo>
                  <a:lnTo>
                    <a:pt x="2" y="303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ṣ1íḋè">
              <a:extLst>
                <a:ext uri="{FF2B5EF4-FFF2-40B4-BE49-F238E27FC236}">
                  <a16:creationId xmlns:a16="http://schemas.microsoft.com/office/drawing/2014/main" id="{5E446392-CEC6-4FD6-A836-BD1D6B0B37BA}"/>
                </a:ext>
              </a:extLst>
            </p:cNvPr>
            <p:cNvSpPr/>
            <p:nvPr/>
          </p:nvSpPr>
          <p:spPr bwMode="auto">
            <a:xfrm>
              <a:off x="6761530" y="3943713"/>
              <a:ext cx="608800" cy="536851"/>
            </a:xfrm>
            <a:custGeom>
              <a:avLst/>
              <a:gdLst>
                <a:gd name="T0" fmla="*/ 0 w 440"/>
                <a:gd name="T1" fmla="*/ 282 h 388"/>
                <a:gd name="T2" fmla="*/ 440 w 440"/>
                <a:gd name="T3" fmla="*/ 0 h 388"/>
                <a:gd name="T4" fmla="*/ 440 w 440"/>
                <a:gd name="T5" fmla="*/ 77 h 388"/>
                <a:gd name="T6" fmla="*/ 0 w 440"/>
                <a:gd name="T7" fmla="*/ 388 h 388"/>
                <a:gd name="T8" fmla="*/ 0 w 440"/>
                <a:gd name="T9" fmla="*/ 2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8">
                  <a:moveTo>
                    <a:pt x="0" y="282"/>
                  </a:moveTo>
                  <a:lnTo>
                    <a:pt x="440" y="0"/>
                  </a:lnTo>
                  <a:lnTo>
                    <a:pt x="440" y="77"/>
                  </a:lnTo>
                  <a:lnTo>
                    <a:pt x="0" y="388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ḷide">
              <a:extLst>
                <a:ext uri="{FF2B5EF4-FFF2-40B4-BE49-F238E27FC236}">
                  <a16:creationId xmlns:a16="http://schemas.microsoft.com/office/drawing/2014/main" id="{91CE4589-E811-4E13-9EBA-F1AE63538555}"/>
                </a:ext>
              </a:extLst>
            </p:cNvPr>
            <p:cNvSpPr/>
            <p:nvPr/>
          </p:nvSpPr>
          <p:spPr bwMode="auto">
            <a:xfrm>
              <a:off x="5366824" y="3696043"/>
              <a:ext cx="1845771" cy="439996"/>
            </a:xfrm>
            <a:custGeom>
              <a:avLst/>
              <a:gdLst>
                <a:gd name="T0" fmla="*/ 1334 w 1334"/>
                <a:gd name="T1" fmla="*/ 79 h 318"/>
                <a:gd name="T2" fmla="*/ 919 w 1334"/>
                <a:gd name="T3" fmla="*/ 318 h 318"/>
                <a:gd name="T4" fmla="*/ 0 w 1334"/>
                <a:gd name="T5" fmla="*/ 256 h 318"/>
                <a:gd name="T6" fmla="*/ 401 w 1334"/>
                <a:gd name="T7" fmla="*/ 0 h 318"/>
                <a:gd name="T8" fmla="*/ 1334 w 1334"/>
                <a:gd name="T9" fmla="*/ 7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318">
                  <a:moveTo>
                    <a:pt x="1334" y="79"/>
                  </a:moveTo>
                  <a:lnTo>
                    <a:pt x="919" y="318"/>
                  </a:lnTo>
                  <a:lnTo>
                    <a:pt x="0" y="256"/>
                  </a:lnTo>
                  <a:lnTo>
                    <a:pt x="401" y="0"/>
                  </a:lnTo>
                  <a:lnTo>
                    <a:pt x="1334" y="79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lîďé">
              <a:extLst>
                <a:ext uri="{FF2B5EF4-FFF2-40B4-BE49-F238E27FC236}">
                  <a16:creationId xmlns:a16="http://schemas.microsoft.com/office/drawing/2014/main" id="{A2549EAA-0CD7-4F0F-A722-B17C114B5FAA}"/>
                </a:ext>
              </a:extLst>
            </p:cNvPr>
            <p:cNvSpPr/>
            <p:nvPr/>
          </p:nvSpPr>
          <p:spPr bwMode="auto">
            <a:xfrm>
              <a:off x="5366824" y="4050254"/>
              <a:ext cx="1271562" cy="254589"/>
            </a:xfrm>
            <a:custGeom>
              <a:avLst/>
              <a:gdLst>
                <a:gd name="T0" fmla="*/ 919 w 919"/>
                <a:gd name="T1" fmla="*/ 62 h 184"/>
                <a:gd name="T2" fmla="*/ 917 w 919"/>
                <a:gd name="T3" fmla="*/ 184 h 184"/>
                <a:gd name="T4" fmla="*/ 5 w 919"/>
                <a:gd name="T5" fmla="*/ 114 h 184"/>
                <a:gd name="T6" fmla="*/ 0 w 919"/>
                <a:gd name="T7" fmla="*/ 0 h 184"/>
                <a:gd name="T8" fmla="*/ 919 w 919"/>
                <a:gd name="T9" fmla="*/ 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9" h="184">
                  <a:moveTo>
                    <a:pt x="919" y="62"/>
                  </a:moveTo>
                  <a:lnTo>
                    <a:pt x="917" y="184"/>
                  </a:lnTo>
                  <a:lnTo>
                    <a:pt x="5" y="114"/>
                  </a:lnTo>
                  <a:lnTo>
                    <a:pt x="0" y="0"/>
                  </a:lnTo>
                  <a:lnTo>
                    <a:pt x="919" y="62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ṧḻïḑè">
              <a:extLst>
                <a:ext uri="{FF2B5EF4-FFF2-40B4-BE49-F238E27FC236}">
                  <a16:creationId xmlns:a16="http://schemas.microsoft.com/office/drawing/2014/main" id="{E5E0DDC9-2F47-450B-AF6C-EE9967E77031}"/>
                </a:ext>
              </a:extLst>
            </p:cNvPr>
            <p:cNvSpPr/>
            <p:nvPr/>
          </p:nvSpPr>
          <p:spPr bwMode="auto">
            <a:xfrm>
              <a:off x="6635619" y="3805350"/>
              <a:ext cx="576977" cy="499493"/>
            </a:xfrm>
            <a:custGeom>
              <a:avLst/>
              <a:gdLst>
                <a:gd name="T0" fmla="*/ 0 w 417"/>
                <a:gd name="T1" fmla="*/ 361 h 361"/>
                <a:gd name="T2" fmla="*/ 417 w 417"/>
                <a:gd name="T3" fmla="*/ 89 h 361"/>
                <a:gd name="T4" fmla="*/ 417 w 417"/>
                <a:gd name="T5" fmla="*/ 0 h 361"/>
                <a:gd name="T6" fmla="*/ 2 w 417"/>
                <a:gd name="T7" fmla="*/ 239 h 361"/>
                <a:gd name="T8" fmla="*/ 0 w 417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61">
                  <a:moveTo>
                    <a:pt x="0" y="361"/>
                  </a:moveTo>
                  <a:lnTo>
                    <a:pt x="417" y="89"/>
                  </a:lnTo>
                  <a:lnTo>
                    <a:pt x="417" y="0"/>
                  </a:lnTo>
                  <a:lnTo>
                    <a:pt x="2" y="239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$1îďé">
              <a:extLst>
                <a:ext uri="{FF2B5EF4-FFF2-40B4-BE49-F238E27FC236}">
                  <a16:creationId xmlns:a16="http://schemas.microsoft.com/office/drawing/2014/main" id="{8E86A4D1-704C-4583-B57B-46497E274F59}"/>
                </a:ext>
              </a:extLst>
            </p:cNvPr>
            <p:cNvSpPr/>
            <p:nvPr/>
          </p:nvSpPr>
          <p:spPr bwMode="auto">
            <a:xfrm>
              <a:off x="6666059" y="3819186"/>
              <a:ext cx="546537" cy="448298"/>
            </a:xfrm>
            <a:custGeom>
              <a:avLst/>
              <a:gdLst>
                <a:gd name="T0" fmla="*/ 0 w 395"/>
                <a:gd name="T1" fmla="*/ 229 h 324"/>
                <a:gd name="T2" fmla="*/ 395 w 395"/>
                <a:gd name="T3" fmla="*/ 0 h 324"/>
                <a:gd name="T4" fmla="*/ 395 w 395"/>
                <a:gd name="T5" fmla="*/ 69 h 324"/>
                <a:gd name="T6" fmla="*/ 0 w 395"/>
                <a:gd name="T7" fmla="*/ 324 h 324"/>
                <a:gd name="T8" fmla="*/ 0 w 395"/>
                <a:gd name="T9" fmla="*/ 22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24">
                  <a:moveTo>
                    <a:pt x="0" y="229"/>
                  </a:moveTo>
                  <a:lnTo>
                    <a:pt x="395" y="0"/>
                  </a:lnTo>
                  <a:lnTo>
                    <a:pt x="395" y="69"/>
                  </a:lnTo>
                  <a:lnTo>
                    <a:pt x="0" y="324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ḷiḑe">
              <a:extLst>
                <a:ext uri="{FF2B5EF4-FFF2-40B4-BE49-F238E27FC236}">
                  <a16:creationId xmlns:a16="http://schemas.microsoft.com/office/drawing/2014/main" id="{676A6552-4733-4B92-AB70-605F7F62A2AF}"/>
                </a:ext>
              </a:extLst>
            </p:cNvPr>
            <p:cNvSpPr/>
            <p:nvPr/>
          </p:nvSpPr>
          <p:spPr bwMode="auto">
            <a:xfrm>
              <a:off x="5819274" y="3738935"/>
              <a:ext cx="669680" cy="304400"/>
            </a:xfrm>
            <a:prstGeom prst="ellipse">
              <a:avLst/>
            </a:pr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šḻîḍé">
              <a:extLst>
                <a:ext uri="{FF2B5EF4-FFF2-40B4-BE49-F238E27FC236}">
                  <a16:creationId xmlns:a16="http://schemas.microsoft.com/office/drawing/2014/main" id="{DD99D3B6-DE04-48F4-BF55-94CEB31D545A}"/>
                </a:ext>
              </a:extLst>
            </p:cNvPr>
            <p:cNvSpPr/>
            <p:nvPr/>
          </p:nvSpPr>
          <p:spPr bwMode="auto">
            <a:xfrm>
              <a:off x="5703048" y="3572899"/>
              <a:ext cx="610184" cy="427544"/>
            </a:xfrm>
            <a:custGeom>
              <a:avLst/>
              <a:gdLst>
                <a:gd name="T0" fmla="*/ 139 w 212"/>
                <a:gd name="T1" fmla="*/ 1 h 149"/>
                <a:gd name="T2" fmla="*/ 106 w 212"/>
                <a:gd name="T3" fmla="*/ 7 h 149"/>
                <a:gd name="T4" fmla="*/ 73 w 212"/>
                <a:gd name="T5" fmla="*/ 1 h 149"/>
                <a:gd name="T6" fmla="*/ 3 w 212"/>
                <a:gd name="T7" fmla="*/ 70 h 149"/>
                <a:gd name="T8" fmla="*/ 77 w 212"/>
                <a:gd name="T9" fmla="*/ 149 h 149"/>
                <a:gd name="T10" fmla="*/ 80 w 212"/>
                <a:gd name="T11" fmla="*/ 149 h 149"/>
                <a:gd name="T12" fmla="*/ 131 w 212"/>
                <a:gd name="T13" fmla="*/ 149 h 149"/>
                <a:gd name="T14" fmla="*/ 135 w 212"/>
                <a:gd name="T15" fmla="*/ 149 h 149"/>
                <a:gd name="T16" fmla="*/ 209 w 212"/>
                <a:gd name="T17" fmla="*/ 70 h 149"/>
                <a:gd name="T18" fmla="*/ 139 w 212"/>
                <a:gd name="T19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149">
                  <a:moveTo>
                    <a:pt x="139" y="1"/>
                  </a:moveTo>
                  <a:cubicBezTo>
                    <a:pt x="127" y="0"/>
                    <a:pt x="116" y="3"/>
                    <a:pt x="106" y="7"/>
                  </a:cubicBezTo>
                  <a:cubicBezTo>
                    <a:pt x="96" y="3"/>
                    <a:pt x="85" y="0"/>
                    <a:pt x="73" y="1"/>
                  </a:cubicBezTo>
                  <a:cubicBezTo>
                    <a:pt x="36" y="3"/>
                    <a:pt x="5" y="33"/>
                    <a:pt x="3" y="70"/>
                  </a:cubicBezTo>
                  <a:cubicBezTo>
                    <a:pt x="0" y="114"/>
                    <a:pt x="34" y="149"/>
                    <a:pt x="77" y="149"/>
                  </a:cubicBezTo>
                  <a:cubicBezTo>
                    <a:pt x="78" y="149"/>
                    <a:pt x="79" y="149"/>
                    <a:pt x="80" y="149"/>
                  </a:cubicBezTo>
                  <a:cubicBezTo>
                    <a:pt x="97" y="148"/>
                    <a:pt x="114" y="148"/>
                    <a:pt x="131" y="149"/>
                  </a:cubicBezTo>
                  <a:cubicBezTo>
                    <a:pt x="133" y="149"/>
                    <a:pt x="134" y="149"/>
                    <a:pt x="135" y="149"/>
                  </a:cubicBezTo>
                  <a:cubicBezTo>
                    <a:pt x="177" y="149"/>
                    <a:pt x="212" y="114"/>
                    <a:pt x="209" y="70"/>
                  </a:cubicBezTo>
                  <a:cubicBezTo>
                    <a:pt x="207" y="33"/>
                    <a:pt x="176" y="3"/>
                    <a:pt x="139" y="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ṡḷíďê">
              <a:extLst>
                <a:ext uri="{FF2B5EF4-FFF2-40B4-BE49-F238E27FC236}">
                  <a16:creationId xmlns:a16="http://schemas.microsoft.com/office/drawing/2014/main" id="{F0A2389E-A50C-4EFD-806E-58D0CEF8B36D}"/>
                </a:ext>
              </a:extLst>
            </p:cNvPr>
            <p:cNvSpPr/>
            <p:nvPr/>
          </p:nvSpPr>
          <p:spPr bwMode="auto">
            <a:xfrm>
              <a:off x="5959021" y="3417931"/>
              <a:ext cx="156351" cy="229684"/>
            </a:xfrm>
            <a:custGeom>
              <a:avLst/>
              <a:gdLst>
                <a:gd name="T0" fmla="*/ 16 w 54"/>
                <a:gd name="T1" fmla="*/ 80 h 80"/>
                <a:gd name="T2" fmla="*/ 8 w 54"/>
                <a:gd name="T3" fmla="*/ 73 h 80"/>
                <a:gd name="T4" fmla="*/ 41 w 54"/>
                <a:gd name="T5" fmla="*/ 2 h 80"/>
                <a:gd name="T6" fmla="*/ 52 w 54"/>
                <a:gd name="T7" fmla="*/ 5 h 80"/>
                <a:gd name="T8" fmla="*/ 49 w 54"/>
                <a:gd name="T9" fmla="*/ 16 h 80"/>
                <a:gd name="T10" fmla="*/ 23 w 54"/>
                <a:gd name="T11" fmla="*/ 71 h 80"/>
                <a:gd name="T12" fmla="*/ 17 w 54"/>
                <a:gd name="T13" fmla="*/ 80 h 80"/>
                <a:gd name="T14" fmla="*/ 16 w 5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16" y="80"/>
                  </a:moveTo>
                  <a:cubicBezTo>
                    <a:pt x="12" y="80"/>
                    <a:pt x="8" y="77"/>
                    <a:pt x="8" y="73"/>
                  </a:cubicBezTo>
                  <a:cubicBezTo>
                    <a:pt x="7" y="71"/>
                    <a:pt x="0" y="26"/>
                    <a:pt x="41" y="2"/>
                  </a:cubicBezTo>
                  <a:cubicBezTo>
                    <a:pt x="44" y="0"/>
                    <a:pt x="49" y="1"/>
                    <a:pt x="52" y="5"/>
                  </a:cubicBezTo>
                  <a:cubicBezTo>
                    <a:pt x="54" y="8"/>
                    <a:pt x="53" y="13"/>
                    <a:pt x="49" y="16"/>
                  </a:cubicBezTo>
                  <a:cubicBezTo>
                    <a:pt x="17" y="34"/>
                    <a:pt x="23" y="70"/>
                    <a:pt x="23" y="71"/>
                  </a:cubicBezTo>
                  <a:cubicBezTo>
                    <a:pt x="24" y="75"/>
                    <a:pt x="21" y="79"/>
                    <a:pt x="17" y="80"/>
                  </a:cubicBezTo>
                  <a:cubicBezTo>
                    <a:pt x="16" y="80"/>
                    <a:pt x="16" y="80"/>
                    <a:pt x="16" y="80"/>
                  </a:cubicBezTo>
                  <a:close/>
                </a:path>
              </a:pathLst>
            </a:custGeom>
            <a:solidFill>
              <a:srgbClr val="40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lídè">
              <a:extLst>
                <a:ext uri="{FF2B5EF4-FFF2-40B4-BE49-F238E27FC236}">
                  <a16:creationId xmlns:a16="http://schemas.microsoft.com/office/drawing/2014/main" id="{45BDDB98-B766-49C6-A867-79A4264110E0}"/>
                </a:ext>
              </a:extLst>
            </p:cNvPr>
            <p:cNvSpPr/>
            <p:nvPr/>
          </p:nvSpPr>
          <p:spPr bwMode="auto">
            <a:xfrm>
              <a:off x="6080781" y="3429001"/>
              <a:ext cx="192326" cy="181257"/>
            </a:xfrm>
            <a:custGeom>
              <a:avLst/>
              <a:gdLst>
                <a:gd name="T0" fmla="*/ 1 w 67"/>
                <a:gd name="T1" fmla="*/ 0 h 63"/>
                <a:gd name="T2" fmla="*/ 59 w 67"/>
                <a:gd name="T3" fmla="*/ 63 h 63"/>
                <a:gd name="T4" fmla="*/ 1 w 67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3">
                  <a:moveTo>
                    <a:pt x="1" y="0"/>
                  </a:moveTo>
                  <a:cubicBezTo>
                    <a:pt x="1" y="0"/>
                    <a:pt x="0" y="56"/>
                    <a:pt x="59" y="63"/>
                  </a:cubicBezTo>
                  <a:cubicBezTo>
                    <a:pt x="59" y="63"/>
                    <a:pt x="67" y="12"/>
                    <a:pt x="1" y="0"/>
                  </a:cubicBezTo>
                  <a:close/>
                </a:path>
              </a:pathLst>
            </a:custGeom>
            <a:solidFill>
              <a:srgbClr val="A3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$1îďê">
              <a:extLst>
                <a:ext uri="{FF2B5EF4-FFF2-40B4-BE49-F238E27FC236}">
                  <a16:creationId xmlns:a16="http://schemas.microsoft.com/office/drawing/2014/main" id="{511638D9-6614-4F3F-BBF8-44FD5F57FE32}"/>
                </a:ext>
              </a:extLst>
            </p:cNvPr>
            <p:cNvSpPr/>
            <p:nvPr/>
          </p:nvSpPr>
          <p:spPr bwMode="auto">
            <a:xfrm>
              <a:off x="6372728" y="2017691"/>
              <a:ext cx="785905" cy="480122"/>
            </a:xfrm>
            <a:custGeom>
              <a:avLst/>
              <a:gdLst>
                <a:gd name="T0" fmla="*/ 260 w 568"/>
                <a:gd name="T1" fmla="*/ 347 h 347"/>
                <a:gd name="T2" fmla="*/ 140 w 568"/>
                <a:gd name="T3" fmla="*/ 268 h 347"/>
                <a:gd name="T4" fmla="*/ 271 w 568"/>
                <a:gd name="T5" fmla="*/ 141 h 347"/>
                <a:gd name="T6" fmla="*/ 90 w 568"/>
                <a:gd name="T7" fmla="*/ 183 h 347"/>
                <a:gd name="T8" fmla="*/ 0 w 568"/>
                <a:gd name="T9" fmla="*/ 87 h 347"/>
                <a:gd name="T10" fmla="*/ 568 w 568"/>
                <a:gd name="T11" fmla="*/ 0 h 347"/>
                <a:gd name="T12" fmla="*/ 260 w 568"/>
                <a:gd name="T13" fmla="*/ 347 h 347"/>
                <a:gd name="T14" fmla="*/ 167 w 568"/>
                <a:gd name="T15" fmla="*/ 266 h 347"/>
                <a:gd name="T16" fmla="*/ 258 w 568"/>
                <a:gd name="T17" fmla="*/ 324 h 347"/>
                <a:gd name="T18" fmla="*/ 524 w 568"/>
                <a:gd name="T19" fmla="*/ 23 h 347"/>
                <a:gd name="T20" fmla="*/ 34 w 568"/>
                <a:gd name="T21" fmla="*/ 98 h 347"/>
                <a:gd name="T22" fmla="*/ 96 w 568"/>
                <a:gd name="T23" fmla="*/ 164 h 347"/>
                <a:gd name="T24" fmla="*/ 322 w 568"/>
                <a:gd name="T25" fmla="*/ 112 h 347"/>
                <a:gd name="T26" fmla="*/ 167 w 568"/>
                <a:gd name="T27" fmla="*/ 26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8" h="347">
                  <a:moveTo>
                    <a:pt x="260" y="347"/>
                  </a:moveTo>
                  <a:lnTo>
                    <a:pt x="140" y="268"/>
                  </a:lnTo>
                  <a:lnTo>
                    <a:pt x="271" y="141"/>
                  </a:lnTo>
                  <a:lnTo>
                    <a:pt x="90" y="183"/>
                  </a:lnTo>
                  <a:lnTo>
                    <a:pt x="0" y="87"/>
                  </a:lnTo>
                  <a:lnTo>
                    <a:pt x="568" y="0"/>
                  </a:lnTo>
                  <a:lnTo>
                    <a:pt x="260" y="347"/>
                  </a:lnTo>
                  <a:close/>
                  <a:moveTo>
                    <a:pt x="167" y="266"/>
                  </a:moveTo>
                  <a:lnTo>
                    <a:pt x="258" y="324"/>
                  </a:lnTo>
                  <a:lnTo>
                    <a:pt x="524" y="23"/>
                  </a:lnTo>
                  <a:lnTo>
                    <a:pt x="34" y="98"/>
                  </a:lnTo>
                  <a:lnTo>
                    <a:pt x="96" y="164"/>
                  </a:lnTo>
                  <a:lnTo>
                    <a:pt x="322" y="112"/>
                  </a:lnTo>
                  <a:lnTo>
                    <a:pt x="167" y="266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ş1iḑê">
              <a:extLst>
                <a:ext uri="{FF2B5EF4-FFF2-40B4-BE49-F238E27FC236}">
                  <a16:creationId xmlns:a16="http://schemas.microsoft.com/office/drawing/2014/main" id="{72AD0326-81D1-4745-A75D-7E3586918918}"/>
                </a:ext>
              </a:extLst>
            </p:cNvPr>
            <p:cNvSpPr/>
            <p:nvPr/>
          </p:nvSpPr>
          <p:spPr bwMode="auto">
            <a:xfrm>
              <a:off x="6465431" y="2172659"/>
              <a:ext cx="352828" cy="226916"/>
            </a:xfrm>
            <a:custGeom>
              <a:avLst/>
              <a:gdLst>
                <a:gd name="T0" fmla="*/ 0 w 255"/>
                <a:gd name="T1" fmla="*/ 164 h 164"/>
                <a:gd name="T2" fmla="*/ 19 w 255"/>
                <a:gd name="T3" fmla="*/ 54 h 164"/>
                <a:gd name="T4" fmla="*/ 255 w 255"/>
                <a:gd name="T5" fmla="*/ 0 h 164"/>
                <a:gd name="T6" fmla="*/ 89 w 255"/>
                <a:gd name="T7" fmla="*/ 162 h 164"/>
                <a:gd name="T8" fmla="*/ 0 w 255"/>
                <a:gd name="T9" fmla="*/ 164 h 164"/>
                <a:gd name="T10" fmla="*/ 33 w 255"/>
                <a:gd name="T11" fmla="*/ 69 h 164"/>
                <a:gd name="T12" fmla="*/ 19 w 255"/>
                <a:gd name="T13" fmla="*/ 148 h 164"/>
                <a:gd name="T14" fmla="*/ 83 w 255"/>
                <a:gd name="T15" fmla="*/ 146 h 164"/>
                <a:gd name="T16" fmla="*/ 204 w 255"/>
                <a:gd name="T17" fmla="*/ 29 h 164"/>
                <a:gd name="T18" fmla="*/ 33 w 255"/>
                <a:gd name="T19" fmla="*/ 6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164">
                  <a:moveTo>
                    <a:pt x="0" y="164"/>
                  </a:moveTo>
                  <a:lnTo>
                    <a:pt x="19" y="54"/>
                  </a:lnTo>
                  <a:lnTo>
                    <a:pt x="255" y="0"/>
                  </a:lnTo>
                  <a:lnTo>
                    <a:pt x="89" y="162"/>
                  </a:lnTo>
                  <a:lnTo>
                    <a:pt x="0" y="164"/>
                  </a:lnTo>
                  <a:close/>
                  <a:moveTo>
                    <a:pt x="33" y="69"/>
                  </a:moveTo>
                  <a:lnTo>
                    <a:pt x="19" y="148"/>
                  </a:lnTo>
                  <a:lnTo>
                    <a:pt x="83" y="146"/>
                  </a:lnTo>
                  <a:lnTo>
                    <a:pt x="204" y="2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ḻíḍe">
              <a:extLst>
                <a:ext uri="{FF2B5EF4-FFF2-40B4-BE49-F238E27FC236}">
                  <a16:creationId xmlns:a16="http://schemas.microsoft.com/office/drawing/2014/main" id="{92A05138-084C-4CA7-917D-F7209BFF0E3B}"/>
                </a:ext>
              </a:extLst>
            </p:cNvPr>
            <p:cNvSpPr/>
            <p:nvPr/>
          </p:nvSpPr>
          <p:spPr bwMode="auto">
            <a:xfrm>
              <a:off x="7994350" y="3127368"/>
              <a:ext cx="600498" cy="370815"/>
            </a:xfrm>
            <a:custGeom>
              <a:avLst/>
              <a:gdLst>
                <a:gd name="T0" fmla="*/ 434 w 434"/>
                <a:gd name="T1" fmla="*/ 268 h 268"/>
                <a:gd name="T2" fmla="*/ 0 w 434"/>
                <a:gd name="T3" fmla="*/ 154 h 268"/>
                <a:gd name="T4" fmla="*/ 328 w 434"/>
                <a:gd name="T5" fmla="*/ 0 h 268"/>
                <a:gd name="T6" fmla="*/ 391 w 434"/>
                <a:gd name="T7" fmla="*/ 95 h 268"/>
                <a:gd name="T8" fmla="*/ 266 w 434"/>
                <a:gd name="T9" fmla="*/ 143 h 268"/>
                <a:gd name="T10" fmla="*/ 399 w 434"/>
                <a:gd name="T11" fmla="*/ 168 h 268"/>
                <a:gd name="T12" fmla="*/ 434 w 434"/>
                <a:gd name="T13" fmla="*/ 268 h 268"/>
                <a:gd name="T14" fmla="*/ 48 w 434"/>
                <a:gd name="T15" fmla="*/ 149 h 268"/>
                <a:gd name="T16" fmla="*/ 409 w 434"/>
                <a:gd name="T17" fmla="*/ 243 h 268"/>
                <a:gd name="T18" fmla="*/ 387 w 434"/>
                <a:gd name="T19" fmla="*/ 183 h 268"/>
                <a:gd name="T20" fmla="*/ 206 w 434"/>
                <a:gd name="T21" fmla="*/ 147 h 268"/>
                <a:gd name="T22" fmla="*/ 366 w 434"/>
                <a:gd name="T23" fmla="*/ 87 h 268"/>
                <a:gd name="T24" fmla="*/ 322 w 434"/>
                <a:gd name="T25" fmla="*/ 21 h 268"/>
                <a:gd name="T26" fmla="*/ 48 w 434"/>
                <a:gd name="T27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268">
                  <a:moveTo>
                    <a:pt x="434" y="268"/>
                  </a:moveTo>
                  <a:lnTo>
                    <a:pt x="0" y="154"/>
                  </a:lnTo>
                  <a:lnTo>
                    <a:pt x="328" y="0"/>
                  </a:lnTo>
                  <a:lnTo>
                    <a:pt x="391" y="95"/>
                  </a:lnTo>
                  <a:lnTo>
                    <a:pt x="266" y="143"/>
                  </a:lnTo>
                  <a:lnTo>
                    <a:pt x="399" y="168"/>
                  </a:lnTo>
                  <a:lnTo>
                    <a:pt x="434" y="268"/>
                  </a:lnTo>
                  <a:close/>
                  <a:moveTo>
                    <a:pt x="48" y="149"/>
                  </a:moveTo>
                  <a:lnTo>
                    <a:pt x="409" y="243"/>
                  </a:lnTo>
                  <a:lnTo>
                    <a:pt x="387" y="183"/>
                  </a:lnTo>
                  <a:lnTo>
                    <a:pt x="206" y="147"/>
                  </a:lnTo>
                  <a:lnTo>
                    <a:pt x="366" y="87"/>
                  </a:lnTo>
                  <a:lnTo>
                    <a:pt x="322" y="21"/>
                  </a:lnTo>
                  <a:lnTo>
                    <a:pt x="48" y="14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ṥlíḑe">
              <a:extLst>
                <a:ext uri="{FF2B5EF4-FFF2-40B4-BE49-F238E27FC236}">
                  <a16:creationId xmlns:a16="http://schemas.microsoft.com/office/drawing/2014/main" id="{A4060428-1B15-4E7F-9AA4-58171A242A88}"/>
                </a:ext>
              </a:extLst>
            </p:cNvPr>
            <p:cNvSpPr/>
            <p:nvPr/>
          </p:nvSpPr>
          <p:spPr bwMode="auto">
            <a:xfrm>
              <a:off x="8279379" y="3239443"/>
              <a:ext cx="333457" cy="143898"/>
            </a:xfrm>
            <a:custGeom>
              <a:avLst/>
              <a:gdLst>
                <a:gd name="T0" fmla="*/ 189 w 241"/>
                <a:gd name="T1" fmla="*/ 104 h 104"/>
                <a:gd name="T2" fmla="*/ 0 w 241"/>
                <a:gd name="T3" fmla="*/ 66 h 104"/>
                <a:gd name="T4" fmla="*/ 176 w 241"/>
                <a:gd name="T5" fmla="*/ 0 h 104"/>
                <a:gd name="T6" fmla="*/ 241 w 241"/>
                <a:gd name="T7" fmla="*/ 77 h 104"/>
                <a:gd name="T8" fmla="*/ 189 w 241"/>
                <a:gd name="T9" fmla="*/ 104 h 104"/>
                <a:gd name="T10" fmla="*/ 60 w 241"/>
                <a:gd name="T11" fmla="*/ 62 h 104"/>
                <a:gd name="T12" fmla="*/ 187 w 241"/>
                <a:gd name="T13" fmla="*/ 87 h 104"/>
                <a:gd name="T14" fmla="*/ 214 w 241"/>
                <a:gd name="T15" fmla="*/ 70 h 104"/>
                <a:gd name="T16" fmla="*/ 170 w 241"/>
                <a:gd name="T17" fmla="*/ 21 h 104"/>
                <a:gd name="T18" fmla="*/ 60 w 241"/>
                <a:gd name="T19" fmla="*/ 6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04">
                  <a:moveTo>
                    <a:pt x="189" y="104"/>
                  </a:moveTo>
                  <a:lnTo>
                    <a:pt x="0" y="66"/>
                  </a:lnTo>
                  <a:lnTo>
                    <a:pt x="176" y="0"/>
                  </a:lnTo>
                  <a:lnTo>
                    <a:pt x="241" y="77"/>
                  </a:lnTo>
                  <a:lnTo>
                    <a:pt x="189" y="104"/>
                  </a:lnTo>
                  <a:close/>
                  <a:moveTo>
                    <a:pt x="60" y="62"/>
                  </a:moveTo>
                  <a:lnTo>
                    <a:pt x="187" y="87"/>
                  </a:lnTo>
                  <a:lnTo>
                    <a:pt x="214" y="70"/>
                  </a:lnTo>
                  <a:lnTo>
                    <a:pt x="170" y="21"/>
                  </a:lnTo>
                  <a:lnTo>
                    <a:pt x="60" y="6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idê">
              <a:extLst>
                <a:ext uri="{FF2B5EF4-FFF2-40B4-BE49-F238E27FC236}">
                  <a16:creationId xmlns:a16="http://schemas.microsoft.com/office/drawing/2014/main" id="{3F4F8494-6C34-49BC-AD77-07AF6AB2F948}"/>
                </a:ext>
              </a:extLst>
            </p:cNvPr>
            <p:cNvSpPr/>
            <p:nvPr/>
          </p:nvSpPr>
          <p:spPr bwMode="auto">
            <a:xfrm>
              <a:off x="5553616" y="1931906"/>
              <a:ext cx="629555" cy="744396"/>
            </a:xfrm>
            <a:custGeom>
              <a:avLst/>
              <a:gdLst>
                <a:gd name="T0" fmla="*/ 60 w 219"/>
                <a:gd name="T1" fmla="*/ 259 h 259"/>
                <a:gd name="T2" fmla="*/ 45 w 219"/>
                <a:gd name="T3" fmla="*/ 198 h 259"/>
                <a:gd name="T4" fmla="*/ 1 w 219"/>
                <a:gd name="T5" fmla="*/ 114 h 259"/>
                <a:gd name="T6" fmla="*/ 31 w 219"/>
                <a:gd name="T7" fmla="*/ 36 h 259"/>
                <a:gd name="T8" fmla="*/ 106 w 219"/>
                <a:gd name="T9" fmla="*/ 2 h 259"/>
                <a:gd name="T10" fmla="*/ 218 w 219"/>
                <a:gd name="T11" fmla="*/ 107 h 259"/>
                <a:gd name="T12" fmla="*/ 218 w 219"/>
                <a:gd name="T13" fmla="*/ 107 h 259"/>
                <a:gd name="T14" fmla="*/ 179 w 219"/>
                <a:gd name="T15" fmla="*/ 194 h 259"/>
                <a:gd name="T16" fmla="*/ 167 w 219"/>
                <a:gd name="T17" fmla="*/ 255 h 259"/>
                <a:gd name="T18" fmla="*/ 60 w 219"/>
                <a:gd name="T19" fmla="*/ 259 h 259"/>
                <a:gd name="T20" fmla="*/ 110 w 219"/>
                <a:gd name="T21" fmla="*/ 10 h 259"/>
                <a:gd name="T22" fmla="*/ 107 w 219"/>
                <a:gd name="T23" fmla="*/ 10 h 259"/>
                <a:gd name="T24" fmla="*/ 36 w 219"/>
                <a:gd name="T25" fmla="*/ 41 h 259"/>
                <a:gd name="T26" fmla="*/ 9 w 219"/>
                <a:gd name="T27" fmla="*/ 113 h 259"/>
                <a:gd name="T28" fmla="*/ 51 w 219"/>
                <a:gd name="T29" fmla="*/ 192 h 259"/>
                <a:gd name="T30" fmla="*/ 52 w 219"/>
                <a:gd name="T31" fmla="*/ 193 h 259"/>
                <a:gd name="T32" fmla="*/ 66 w 219"/>
                <a:gd name="T33" fmla="*/ 250 h 259"/>
                <a:gd name="T34" fmla="*/ 161 w 219"/>
                <a:gd name="T35" fmla="*/ 248 h 259"/>
                <a:gd name="T36" fmla="*/ 171 w 219"/>
                <a:gd name="T37" fmla="*/ 190 h 259"/>
                <a:gd name="T38" fmla="*/ 172 w 219"/>
                <a:gd name="T39" fmla="*/ 189 h 259"/>
                <a:gd name="T40" fmla="*/ 210 w 219"/>
                <a:gd name="T41" fmla="*/ 108 h 259"/>
                <a:gd name="T42" fmla="*/ 210 w 219"/>
                <a:gd name="T43" fmla="*/ 108 h 259"/>
                <a:gd name="T44" fmla="*/ 179 w 219"/>
                <a:gd name="T45" fmla="*/ 37 h 259"/>
                <a:gd name="T46" fmla="*/ 110 w 219"/>
                <a:gd name="T47" fmla="*/ 1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9" h="259">
                  <a:moveTo>
                    <a:pt x="60" y="259"/>
                  </a:moveTo>
                  <a:cubicBezTo>
                    <a:pt x="45" y="198"/>
                    <a:pt x="45" y="198"/>
                    <a:pt x="45" y="198"/>
                  </a:cubicBezTo>
                  <a:cubicBezTo>
                    <a:pt x="18" y="178"/>
                    <a:pt x="2" y="147"/>
                    <a:pt x="1" y="114"/>
                  </a:cubicBezTo>
                  <a:cubicBezTo>
                    <a:pt x="0" y="85"/>
                    <a:pt x="11" y="57"/>
                    <a:pt x="31" y="36"/>
                  </a:cubicBezTo>
                  <a:cubicBezTo>
                    <a:pt x="51" y="15"/>
                    <a:pt x="77" y="3"/>
                    <a:pt x="106" y="2"/>
                  </a:cubicBezTo>
                  <a:cubicBezTo>
                    <a:pt x="166" y="0"/>
                    <a:pt x="216" y="48"/>
                    <a:pt x="218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9" y="141"/>
                    <a:pt x="205" y="173"/>
                    <a:pt x="179" y="194"/>
                  </a:cubicBezTo>
                  <a:cubicBezTo>
                    <a:pt x="167" y="255"/>
                    <a:pt x="167" y="255"/>
                    <a:pt x="167" y="255"/>
                  </a:cubicBezTo>
                  <a:lnTo>
                    <a:pt x="60" y="259"/>
                  </a:lnTo>
                  <a:close/>
                  <a:moveTo>
                    <a:pt x="110" y="10"/>
                  </a:moveTo>
                  <a:cubicBezTo>
                    <a:pt x="109" y="10"/>
                    <a:pt x="108" y="10"/>
                    <a:pt x="107" y="10"/>
                  </a:cubicBezTo>
                  <a:cubicBezTo>
                    <a:pt x="80" y="11"/>
                    <a:pt x="55" y="22"/>
                    <a:pt x="36" y="41"/>
                  </a:cubicBezTo>
                  <a:cubicBezTo>
                    <a:pt x="18" y="61"/>
                    <a:pt x="8" y="86"/>
                    <a:pt x="9" y="113"/>
                  </a:cubicBezTo>
                  <a:cubicBezTo>
                    <a:pt x="10" y="145"/>
                    <a:pt x="25" y="174"/>
                    <a:pt x="51" y="192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161" y="248"/>
                    <a:pt x="161" y="248"/>
                    <a:pt x="161" y="248"/>
                  </a:cubicBezTo>
                  <a:cubicBezTo>
                    <a:pt x="171" y="190"/>
                    <a:pt x="171" y="190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7" y="169"/>
                    <a:pt x="211" y="139"/>
                    <a:pt x="210" y="108"/>
                  </a:cubicBezTo>
                  <a:cubicBezTo>
                    <a:pt x="210" y="108"/>
                    <a:pt x="210" y="108"/>
                    <a:pt x="210" y="108"/>
                  </a:cubicBezTo>
                  <a:cubicBezTo>
                    <a:pt x="209" y="81"/>
                    <a:pt x="198" y="56"/>
                    <a:pt x="179" y="37"/>
                  </a:cubicBezTo>
                  <a:cubicBezTo>
                    <a:pt x="160" y="20"/>
                    <a:pt x="135" y="10"/>
                    <a:pt x="110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1íḓè">
              <a:extLst>
                <a:ext uri="{FF2B5EF4-FFF2-40B4-BE49-F238E27FC236}">
                  <a16:creationId xmlns:a16="http://schemas.microsoft.com/office/drawing/2014/main" id="{139218EB-863D-49B5-BF3C-B7793B61BAC7}"/>
                </a:ext>
              </a:extLst>
            </p:cNvPr>
            <p:cNvSpPr/>
            <p:nvPr/>
          </p:nvSpPr>
          <p:spPr bwMode="auto">
            <a:xfrm>
              <a:off x="5694746" y="2183728"/>
              <a:ext cx="330690" cy="480122"/>
            </a:xfrm>
            <a:custGeom>
              <a:avLst/>
              <a:gdLst>
                <a:gd name="T0" fmla="*/ 100 w 239"/>
                <a:gd name="T1" fmla="*/ 347 h 347"/>
                <a:gd name="T2" fmla="*/ 0 w 239"/>
                <a:gd name="T3" fmla="*/ 13 h 347"/>
                <a:gd name="T4" fmla="*/ 63 w 239"/>
                <a:gd name="T5" fmla="*/ 73 h 347"/>
                <a:gd name="T6" fmla="*/ 98 w 239"/>
                <a:gd name="T7" fmla="*/ 3 h 347"/>
                <a:gd name="T8" fmla="*/ 127 w 239"/>
                <a:gd name="T9" fmla="*/ 65 h 347"/>
                <a:gd name="T10" fmla="*/ 156 w 239"/>
                <a:gd name="T11" fmla="*/ 0 h 347"/>
                <a:gd name="T12" fmla="*/ 179 w 239"/>
                <a:gd name="T13" fmla="*/ 65 h 347"/>
                <a:gd name="T14" fmla="*/ 239 w 239"/>
                <a:gd name="T15" fmla="*/ 3 h 347"/>
                <a:gd name="T16" fmla="*/ 169 w 239"/>
                <a:gd name="T17" fmla="*/ 343 h 347"/>
                <a:gd name="T18" fmla="*/ 154 w 239"/>
                <a:gd name="T19" fmla="*/ 341 h 347"/>
                <a:gd name="T20" fmla="*/ 210 w 239"/>
                <a:gd name="T21" fmla="*/ 57 h 347"/>
                <a:gd name="T22" fmla="*/ 173 w 239"/>
                <a:gd name="T23" fmla="*/ 96 h 347"/>
                <a:gd name="T24" fmla="*/ 154 w 239"/>
                <a:gd name="T25" fmla="*/ 44 h 347"/>
                <a:gd name="T26" fmla="*/ 127 w 239"/>
                <a:gd name="T27" fmla="*/ 104 h 347"/>
                <a:gd name="T28" fmla="*/ 98 w 239"/>
                <a:gd name="T29" fmla="*/ 40 h 347"/>
                <a:gd name="T30" fmla="*/ 67 w 239"/>
                <a:gd name="T31" fmla="*/ 100 h 347"/>
                <a:gd name="T32" fmla="*/ 33 w 239"/>
                <a:gd name="T33" fmla="*/ 69 h 347"/>
                <a:gd name="T34" fmla="*/ 114 w 239"/>
                <a:gd name="T35" fmla="*/ 341 h 347"/>
                <a:gd name="T36" fmla="*/ 100 w 239"/>
                <a:gd name="T3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47">
                  <a:moveTo>
                    <a:pt x="100" y="347"/>
                  </a:moveTo>
                  <a:lnTo>
                    <a:pt x="0" y="13"/>
                  </a:lnTo>
                  <a:lnTo>
                    <a:pt x="63" y="73"/>
                  </a:lnTo>
                  <a:lnTo>
                    <a:pt x="98" y="3"/>
                  </a:lnTo>
                  <a:lnTo>
                    <a:pt x="127" y="65"/>
                  </a:lnTo>
                  <a:lnTo>
                    <a:pt x="156" y="0"/>
                  </a:lnTo>
                  <a:lnTo>
                    <a:pt x="179" y="65"/>
                  </a:lnTo>
                  <a:lnTo>
                    <a:pt x="239" y="3"/>
                  </a:lnTo>
                  <a:lnTo>
                    <a:pt x="169" y="343"/>
                  </a:lnTo>
                  <a:lnTo>
                    <a:pt x="154" y="341"/>
                  </a:lnTo>
                  <a:lnTo>
                    <a:pt x="210" y="57"/>
                  </a:lnTo>
                  <a:lnTo>
                    <a:pt x="173" y="96"/>
                  </a:lnTo>
                  <a:lnTo>
                    <a:pt x="154" y="44"/>
                  </a:lnTo>
                  <a:lnTo>
                    <a:pt x="127" y="104"/>
                  </a:lnTo>
                  <a:lnTo>
                    <a:pt x="98" y="40"/>
                  </a:lnTo>
                  <a:lnTo>
                    <a:pt x="67" y="100"/>
                  </a:lnTo>
                  <a:lnTo>
                    <a:pt x="33" y="69"/>
                  </a:lnTo>
                  <a:lnTo>
                    <a:pt x="114" y="341"/>
                  </a:lnTo>
                  <a:lnTo>
                    <a:pt x="100" y="34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1ïḍè">
              <a:extLst>
                <a:ext uri="{FF2B5EF4-FFF2-40B4-BE49-F238E27FC236}">
                  <a16:creationId xmlns:a16="http://schemas.microsoft.com/office/drawing/2014/main" id="{49F5516E-5EA4-4F8F-A0D6-939D897FA124}"/>
                </a:ext>
              </a:extLst>
            </p:cNvPr>
            <p:cNvSpPr/>
            <p:nvPr/>
          </p:nvSpPr>
          <p:spPr bwMode="auto">
            <a:xfrm>
              <a:off x="5723802" y="2641712"/>
              <a:ext cx="316853" cy="168804"/>
            </a:xfrm>
            <a:custGeom>
              <a:avLst/>
              <a:gdLst>
                <a:gd name="T0" fmla="*/ 53 w 110"/>
                <a:gd name="T1" fmla="*/ 59 h 59"/>
                <a:gd name="T2" fmla="*/ 17 w 110"/>
                <a:gd name="T3" fmla="*/ 44 h 59"/>
                <a:gd name="T4" fmla="*/ 0 w 110"/>
                <a:gd name="T5" fmla="*/ 8 h 59"/>
                <a:gd name="T6" fmla="*/ 0 w 110"/>
                <a:gd name="T7" fmla="*/ 4 h 59"/>
                <a:gd name="T8" fmla="*/ 109 w 110"/>
                <a:gd name="T9" fmla="*/ 0 h 59"/>
                <a:gd name="T10" fmla="*/ 109 w 110"/>
                <a:gd name="T11" fmla="*/ 4 h 59"/>
                <a:gd name="T12" fmla="*/ 58 w 110"/>
                <a:gd name="T13" fmla="*/ 59 h 59"/>
                <a:gd name="T14" fmla="*/ 58 w 110"/>
                <a:gd name="T15" fmla="*/ 59 h 59"/>
                <a:gd name="T16" fmla="*/ 55 w 110"/>
                <a:gd name="T17" fmla="*/ 59 h 59"/>
                <a:gd name="T18" fmla="*/ 53 w 110"/>
                <a:gd name="T19" fmla="*/ 59 h 59"/>
                <a:gd name="T20" fmla="*/ 9 w 110"/>
                <a:gd name="T21" fmla="*/ 11 h 59"/>
                <a:gd name="T22" fmla="*/ 22 w 110"/>
                <a:gd name="T23" fmla="*/ 39 h 59"/>
                <a:gd name="T24" fmla="*/ 54 w 110"/>
                <a:gd name="T25" fmla="*/ 51 h 59"/>
                <a:gd name="T26" fmla="*/ 57 w 110"/>
                <a:gd name="T27" fmla="*/ 51 h 59"/>
                <a:gd name="T28" fmla="*/ 101 w 110"/>
                <a:gd name="T29" fmla="*/ 9 h 59"/>
                <a:gd name="T30" fmla="*/ 9 w 110"/>
                <a:gd name="T3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9">
                  <a:moveTo>
                    <a:pt x="53" y="59"/>
                  </a:moveTo>
                  <a:cubicBezTo>
                    <a:pt x="39" y="59"/>
                    <a:pt x="27" y="54"/>
                    <a:pt x="17" y="44"/>
                  </a:cubicBezTo>
                  <a:cubicBezTo>
                    <a:pt x="7" y="35"/>
                    <a:pt x="1" y="22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4"/>
                    <a:pt x="87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3" y="59"/>
                  </a:cubicBezTo>
                  <a:close/>
                  <a:moveTo>
                    <a:pt x="9" y="11"/>
                  </a:moveTo>
                  <a:cubicBezTo>
                    <a:pt x="10" y="22"/>
                    <a:pt x="15" y="31"/>
                    <a:pt x="22" y="39"/>
                  </a:cubicBezTo>
                  <a:cubicBezTo>
                    <a:pt x="31" y="47"/>
                    <a:pt x="42" y="51"/>
                    <a:pt x="54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81" y="50"/>
                    <a:pt x="99" y="32"/>
                    <a:pt x="101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ṡḷïḓé">
              <a:extLst>
                <a:ext uri="{FF2B5EF4-FFF2-40B4-BE49-F238E27FC236}">
                  <a16:creationId xmlns:a16="http://schemas.microsoft.com/office/drawing/2014/main" id="{07FF08DF-A658-4014-9340-D4FF284D9FB1}"/>
                </a:ext>
              </a:extLst>
            </p:cNvPr>
            <p:cNvSpPr/>
            <p:nvPr/>
          </p:nvSpPr>
          <p:spPr bwMode="auto">
            <a:xfrm>
              <a:off x="3922308" y="4012895"/>
              <a:ext cx="720875" cy="683516"/>
            </a:xfrm>
            <a:custGeom>
              <a:avLst/>
              <a:gdLst>
                <a:gd name="T0" fmla="*/ 130 w 251"/>
                <a:gd name="T1" fmla="*/ 238 h 238"/>
                <a:gd name="T2" fmla="*/ 77 w 251"/>
                <a:gd name="T3" fmla="*/ 225 h 238"/>
                <a:gd name="T4" fmla="*/ 19 w 251"/>
                <a:gd name="T5" fmla="*/ 156 h 238"/>
                <a:gd name="T6" fmla="*/ 95 w 251"/>
                <a:gd name="T7" fmla="*/ 10 h 238"/>
                <a:gd name="T8" fmla="*/ 184 w 251"/>
                <a:gd name="T9" fmla="*/ 17 h 238"/>
                <a:gd name="T10" fmla="*/ 242 w 251"/>
                <a:gd name="T11" fmla="*/ 85 h 238"/>
                <a:gd name="T12" fmla="*/ 234 w 251"/>
                <a:gd name="T13" fmla="*/ 174 h 238"/>
                <a:gd name="T14" fmla="*/ 166 w 251"/>
                <a:gd name="T15" fmla="*/ 232 h 238"/>
                <a:gd name="T16" fmla="*/ 130 w 251"/>
                <a:gd name="T17" fmla="*/ 238 h 238"/>
                <a:gd name="T18" fmla="*/ 131 w 251"/>
                <a:gd name="T19" fmla="*/ 12 h 238"/>
                <a:gd name="T20" fmla="*/ 97 w 251"/>
                <a:gd name="T21" fmla="*/ 17 h 238"/>
                <a:gd name="T22" fmla="*/ 27 w 251"/>
                <a:gd name="T23" fmla="*/ 154 h 238"/>
                <a:gd name="T24" fmla="*/ 81 w 251"/>
                <a:gd name="T25" fmla="*/ 218 h 238"/>
                <a:gd name="T26" fmla="*/ 164 w 251"/>
                <a:gd name="T27" fmla="*/ 225 h 238"/>
                <a:gd name="T28" fmla="*/ 227 w 251"/>
                <a:gd name="T29" fmla="*/ 171 h 238"/>
                <a:gd name="T30" fmla="*/ 234 w 251"/>
                <a:gd name="T31" fmla="*/ 88 h 238"/>
                <a:gd name="T32" fmla="*/ 180 w 251"/>
                <a:gd name="T33" fmla="*/ 24 h 238"/>
                <a:gd name="T34" fmla="*/ 131 w 251"/>
                <a:gd name="T35" fmla="*/ 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38">
                  <a:moveTo>
                    <a:pt x="130" y="238"/>
                  </a:moveTo>
                  <a:cubicBezTo>
                    <a:pt x="112" y="238"/>
                    <a:pt x="94" y="233"/>
                    <a:pt x="77" y="225"/>
                  </a:cubicBezTo>
                  <a:cubicBezTo>
                    <a:pt x="49" y="210"/>
                    <a:pt x="29" y="186"/>
                    <a:pt x="19" y="156"/>
                  </a:cubicBezTo>
                  <a:cubicBezTo>
                    <a:pt x="0" y="95"/>
                    <a:pt x="34" y="29"/>
                    <a:pt x="95" y="10"/>
                  </a:cubicBezTo>
                  <a:cubicBezTo>
                    <a:pt x="125" y="0"/>
                    <a:pt x="156" y="3"/>
                    <a:pt x="184" y="17"/>
                  </a:cubicBezTo>
                  <a:cubicBezTo>
                    <a:pt x="212" y="31"/>
                    <a:pt x="232" y="56"/>
                    <a:pt x="242" y="85"/>
                  </a:cubicBezTo>
                  <a:cubicBezTo>
                    <a:pt x="251" y="115"/>
                    <a:pt x="249" y="147"/>
                    <a:pt x="234" y="174"/>
                  </a:cubicBezTo>
                  <a:cubicBezTo>
                    <a:pt x="220" y="202"/>
                    <a:pt x="196" y="223"/>
                    <a:pt x="166" y="232"/>
                  </a:cubicBezTo>
                  <a:cubicBezTo>
                    <a:pt x="154" y="236"/>
                    <a:pt x="142" y="238"/>
                    <a:pt x="130" y="238"/>
                  </a:cubicBezTo>
                  <a:close/>
                  <a:moveTo>
                    <a:pt x="131" y="12"/>
                  </a:moveTo>
                  <a:cubicBezTo>
                    <a:pt x="119" y="12"/>
                    <a:pt x="108" y="14"/>
                    <a:pt x="97" y="17"/>
                  </a:cubicBezTo>
                  <a:cubicBezTo>
                    <a:pt x="40" y="36"/>
                    <a:pt x="9" y="97"/>
                    <a:pt x="27" y="154"/>
                  </a:cubicBezTo>
                  <a:cubicBezTo>
                    <a:pt x="36" y="182"/>
                    <a:pt x="55" y="204"/>
                    <a:pt x="81" y="218"/>
                  </a:cubicBezTo>
                  <a:cubicBezTo>
                    <a:pt x="106" y="231"/>
                    <a:pt x="136" y="233"/>
                    <a:pt x="164" y="225"/>
                  </a:cubicBezTo>
                  <a:cubicBezTo>
                    <a:pt x="191" y="216"/>
                    <a:pt x="214" y="197"/>
                    <a:pt x="227" y="171"/>
                  </a:cubicBezTo>
                  <a:cubicBezTo>
                    <a:pt x="240" y="145"/>
                    <a:pt x="243" y="116"/>
                    <a:pt x="234" y="88"/>
                  </a:cubicBezTo>
                  <a:cubicBezTo>
                    <a:pt x="225" y="60"/>
                    <a:pt x="206" y="38"/>
                    <a:pt x="180" y="24"/>
                  </a:cubicBezTo>
                  <a:cubicBezTo>
                    <a:pt x="165" y="16"/>
                    <a:pt x="148" y="12"/>
                    <a:pt x="131" y="12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ļíḑé">
              <a:extLst>
                <a:ext uri="{FF2B5EF4-FFF2-40B4-BE49-F238E27FC236}">
                  <a16:creationId xmlns:a16="http://schemas.microsoft.com/office/drawing/2014/main" id="{DA429CDD-F3EB-4E22-9B8C-9DF162A1AC52}"/>
                </a:ext>
              </a:extLst>
            </p:cNvPr>
            <p:cNvSpPr/>
            <p:nvPr/>
          </p:nvSpPr>
          <p:spPr bwMode="auto">
            <a:xfrm>
              <a:off x="3999792" y="4064090"/>
              <a:ext cx="594964" cy="592196"/>
            </a:xfrm>
            <a:custGeom>
              <a:avLst/>
              <a:gdLst>
                <a:gd name="T0" fmla="*/ 104 w 207"/>
                <a:gd name="T1" fmla="*/ 203 h 206"/>
                <a:gd name="T2" fmla="*/ 9 w 207"/>
                <a:gd name="T3" fmla="*/ 133 h 206"/>
                <a:gd name="T4" fmla="*/ 15 w 207"/>
                <a:gd name="T5" fmla="*/ 57 h 206"/>
                <a:gd name="T6" fmla="*/ 73 w 207"/>
                <a:gd name="T7" fmla="*/ 8 h 206"/>
                <a:gd name="T8" fmla="*/ 149 w 207"/>
                <a:gd name="T9" fmla="*/ 14 h 206"/>
                <a:gd name="T10" fmla="*/ 198 w 207"/>
                <a:gd name="T11" fmla="*/ 73 h 206"/>
                <a:gd name="T12" fmla="*/ 192 w 207"/>
                <a:gd name="T13" fmla="*/ 149 h 206"/>
                <a:gd name="T14" fmla="*/ 134 w 207"/>
                <a:gd name="T15" fmla="*/ 198 h 206"/>
                <a:gd name="T16" fmla="*/ 104 w 207"/>
                <a:gd name="T17" fmla="*/ 203 h 206"/>
                <a:gd name="T18" fmla="*/ 104 w 207"/>
                <a:gd name="T19" fmla="*/ 11 h 206"/>
                <a:gd name="T20" fmla="*/ 76 w 207"/>
                <a:gd name="T21" fmla="*/ 16 h 206"/>
                <a:gd name="T22" fmla="*/ 22 w 207"/>
                <a:gd name="T23" fmla="*/ 61 h 206"/>
                <a:gd name="T24" fmla="*/ 16 w 207"/>
                <a:gd name="T25" fmla="*/ 131 h 206"/>
                <a:gd name="T26" fmla="*/ 131 w 207"/>
                <a:gd name="T27" fmla="*/ 190 h 206"/>
                <a:gd name="T28" fmla="*/ 185 w 207"/>
                <a:gd name="T29" fmla="*/ 145 h 206"/>
                <a:gd name="T30" fmla="*/ 191 w 207"/>
                <a:gd name="T31" fmla="*/ 75 h 206"/>
                <a:gd name="T32" fmla="*/ 146 w 207"/>
                <a:gd name="T33" fmla="*/ 21 h 206"/>
                <a:gd name="T34" fmla="*/ 104 w 207"/>
                <a:gd name="T35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06">
                  <a:moveTo>
                    <a:pt x="104" y="203"/>
                  </a:moveTo>
                  <a:cubicBezTo>
                    <a:pt x="61" y="203"/>
                    <a:pt x="22" y="176"/>
                    <a:pt x="9" y="133"/>
                  </a:cubicBezTo>
                  <a:cubicBezTo>
                    <a:pt x="0" y="108"/>
                    <a:pt x="3" y="81"/>
                    <a:pt x="15" y="57"/>
                  </a:cubicBezTo>
                  <a:cubicBezTo>
                    <a:pt x="27" y="34"/>
                    <a:pt x="48" y="16"/>
                    <a:pt x="73" y="8"/>
                  </a:cubicBezTo>
                  <a:cubicBezTo>
                    <a:pt x="99" y="0"/>
                    <a:pt x="126" y="2"/>
                    <a:pt x="149" y="14"/>
                  </a:cubicBezTo>
                  <a:cubicBezTo>
                    <a:pt x="173" y="27"/>
                    <a:pt x="190" y="47"/>
                    <a:pt x="198" y="73"/>
                  </a:cubicBezTo>
                  <a:cubicBezTo>
                    <a:pt x="207" y="98"/>
                    <a:pt x="204" y="125"/>
                    <a:pt x="192" y="149"/>
                  </a:cubicBezTo>
                  <a:cubicBezTo>
                    <a:pt x="180" y="172"/>
                    <a:pt x="159" y="190"/>
                    <a:pt x="134" y="198"/>
                  </a:cubicBezTo>
                  <a:cubicBezTo>
                    <a:pt x="124" y="201"/>
                    <a:pt x="114" y="203"/>
                    <a:pt x="104" y="203"/>
                  </a:cubicBezTo>
                  <a:close/>
                  <a:moveTo>
                    <a:pt x="104" y="11"/>
                  </a:moveTo>
                  <a:cubicBezTo>
                    <a:pt x="94" y="11"/>
                    <a:pt x="85" y="13"/>
                    <a:pt x="76" y="16"/>
                  </a:cubicBezTo>
                  <a:cubicBezTo>
                    <a:pt x="52" y="23"/>
                    <a:pt x="33" y="39"/>
                    <a:pt x="22" y="61"/>
                  </a:cubicBezTo>
                  <a:cubicBezTo>
                    <a:pt x="11" y="83"/>
                    <a:pt x="9" y="107"/>
                    <a:pt x="16" y="131"/>
                  </a:cubicBezTo>
                  <a:cubicBezTo>
                    <a:pt x="32" y="179"/>
                    <a:pt x="83" y="206"/>
                    <a:pt x="131" y="190"/>
                  </a:cubicBezTo>
                  <a:cubicBezTo>
                    <a:pt x="155" y="183"/>
                    <a:pt x="174" y="167"/>
                    <a:pt x="185" y="145"/>
                  </a:cubicBezTo>
                  <a:cubicBezTo>
                    <a:pt x="196" y="123"/>
                    <a:pt x="198" y="98"/>
                    <a:pt x="191" y="75"/>
                  </a:cubicBezTo>
                  <a:cubicBezTo>
                    <a:pt x="183" y="52"/>
                    <a:pt x="167" y="33"/>
                    <a:pt x="146" y="21"/>
                  </a:cubicBezTo>
                  <a:cubicBezTo>
                    <a:pt x="132" y="15"/>
                    <a:pt x="118" y="11"/>
                    <a:pt x="104" y="1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ḷïďé">
              <a:extLst>
                <a:ext uri="{FF2B5EF4-FFF2-40B4-BE49-F238E27FC236}">
                  <a16:creationId xmlns:a16="http://schemas.microsoft.com/office/drawing/2014/main" id="{377F3CFB-0DDD-436E-8FF5-EB5D50605AA6}"/>
                </a:ext>
              </a:extLst>
            </p:cNvPr>
            <p:cNvSpPr/>
            <p:nvPr/>
          </p:nvSpPr>
          <p:spPr bwMode="auto">
            <a:xfrm>
              <a:off x="3659417" y="4376792"/>
              <a:ext cx="368047" cy="268425"/>
            </a:xfrm>
            <a:custGeom>
              <a:avLst/>
              <a:gdLst>
                <a:gd name="T0" fmla="*/ 38 w 266"/>
                <a:gd name="T1" fmla="*/ 194 h 194"/>
                <a:gd name="T2" fmla="*/ 0 w 266"/>
                <a:gd name="T3" fmla="*/ 73 h 194"/>
                <a:gd name="T4" fmla="*/ 227 w 266"/>
                <a:gd name="T5" fmla="*/ 0 h 194"/>
                <a:gd name="T6" fmla="*/ 266 w 266"/>
                <a:gd name="T7" fmla="*/ 121 h 194"/>
                <a:gd name="T8" fmla="*/ 38 w 266"/>
                <a:gd name="T9" fmla="*/ 194 h 194"/>
                <a:gd name="T10" fmla="*/ 21 w 266"/>
                <a:gd name="T11" fmla="*/ 83 h 194"/>
                <a:gd name="T12" fmla="*/ 48 w 266"/>
                <a:gd name="T13" fmla="*/ 173 h 194"/>
                <a:gd name="T14" fmla="*/ 246 w 266"/>
                <a:gd name="T15" fmla="*/ 110 h 194"/>
                <a:gd name="T16" fmla="*/ 217 w 266"/>
                <a:gd name="T17" fmla="*/ 21 h 194"/>
                <a:gd name="T18" fmla="*/ 21 w 266"/>
                <a:gd name="T19" fmla="*/ 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194">
                  <a:moveTo>
                    <a:pt x="38" y="194"/>
                  </a:moveTo>
                  <a:lnTo>
                    <a:pt x="0" y="73"/>
                  </a:lnTo>
                  <a:lnTo>
                    <a:pt x="227" y="0"/>
                  </a:lnTo>
                  <a:lnTo>
                    <a:pt x="266" y="121"/>
                  </a:lnTo>
                  <a:lnTo>
                    <a:pt x="38" y="194"/>
                  </a:lnTo>
                  <a:close/>
                  <a:moveTo>
                    <a:pt x="21" y="83"/>
                  </a:moveTo>
                  <a:lnTo>
                    <a:pt x="48" y="173"/>
                  </a:lnTo>
                  <a:lnTo>
                    <a:pt x="246" y="110"/>
                  </a:lnTo>
                  <a:lnTo>
                    <a:pt x="217" y="21"/>
                  </a:lnTo>
                  <a:lnTo>
                    <a:pt x="21" y="8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ḻiḓé">
              <a:extLst>
                <a:ext uri="{FF2B5EF4-FFF2-40B4-BE49-F238E27FC236}">
                  <a16:creationId xmlns:a16="http://schemas.microsoft.com/office/drawing/2014/main" id="{C4C34CA1-185E-42DE-81BE-3845BB783A10}"/>
                </a:ext>
              </a:extLst>
            </p:cNvPr>
            <p:cNvSpPr/>
            <p:nvPr/>
          </p:nvSpPr>
          <p:spPr bwMode="auto">
            <a:xfrm>
              <a:off x="3211119" y="4506854"/>
              <a:ext cx="500876" cy="229684"/>
            </a:xfrm>
            <a:custGeom>
              <a:avLst/>
              <a:gdLst>
                <a:gd name="T0" fmla="*/ 19 w 174"/>
                <a:gd name="T1" fmla="*/ 80 h 80"/>
                <a:gd name="T2" fmla="*/ 3 w 174"/>
                <a:gd name="T3" fmla="*/ 69 h 80"/>
                <a:gd name="T4" fmla="*/ 3 w 174"/>
                <a:gd name="T5" fmla="*/ 69 h 80"/>
                <a:gd name="T6" fmla="*/ 14 w 174"/>
                <a:gd name="T7" fmla="*/ 48 h 80"/>
                <a:gd name="T8" fmla="*/ 164 w 174"/>
                <a:gd name="T9" fmla="*/ 0 h 80"/>
                <a:gd name="T10" fmla="*/ 174 w 174"/>
                <a:gd name="T11" fmla="*/ 31 h 80"/>
                <a:gd name="T12" fmla="*/ 24 w 174"/>
                <a:gd name="T13" fmla="*/ 79 h 80"/>
                <a:gd name="T14" fmla="*/ 19 w 174"/>
                <a:gd name="T15" fmla="*/ 80 h 80"/>
                <a:gd name="T16" fmla="*/ 10 w 174"/>
                <a:gd name="T17" fmla="*/ 66 h 80"/>
                <a:gd name="T18" fmla="*/ 21 w 174"/>
                <a:gd name="T19" fmla="*/ 72 h 80"/>
                <a:gd name="T20" fmla="*/ 164 w 174"/>
                <a:gd name="T21" fmla="*/ 26 h 80"/>
                <a:gd name="T22" fmla="*/ 159 w 174"/>
                <a:gd name="T23" fmla="*/ 10 h 80"/>
                <a:gd name="T24" fmla="*/ 16 w 174"/>
                <a:gd name="T25" fmla="*/ 55 h 80"/>
                <a:gd name="T26" fmla="*/ 10 w 174"/>
                <a:gd name="T27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80">
                  <a:moveTo>
                    <a:pt x="19" y="80"/>
                  </a:moveTo>
                  <a:cubicBezTo>
                    <a:pt x="12" y="80"/>
                    <a:pt x="5" y="76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60"/>
                    <a:pt x="5" y="51"/>
                    <a:pt x="14" y="4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80"/>
                    <a:pt x="20" y="80"/>
                    <a:pt x="19" y="80"/>
                  </a:cubicBezTo>
                  <a:close/>
                  <a:moveTo>
                    <a:pt x="10" y="66"/>
                  </a:moveTo>
                  <a:cubicBezTo>
                    <a:pt x="12" y="71"/>
                    <a:pt x="17" y="73"/>
                    <a:pt x="21" y="72"/>
                  </a:cubicBezTo>
                  <a:cubicBezTo>
                    <a:pt x="164" y="26"/>
                    <a:pt x="164" y="26"/>
                    <a:pt x="164" y="26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1" y="57"/>
                    <a:pt x="9" y="62"/>
                    <a:pt x="10" y="66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ļîḋê">
              <a:extLst>
                <a:ext uri="{FF2B5EF4-FFF2-40B4-BE49-F238E27FC236}">
                  <a16:creationId xmlns:a16="http://schemas.microsoft.com/office/drawing/2014/main" id="{7686F8CE-842D-43EE-AA01-B7F8BC7DB1AF}"/>
                </a:ext>
              </a:extLst>
            </p:cNvPr>
            <p:cNvSpPr/>
            <p:nvPr/>
          </p:nvSpPr>
          <p:spPr bwMode="auto">
            <a:xfrm>
              <a:off x="9066668" y="2604353"/>
              <a:ext cx="442764" cy="370815"/>
            </a:xfrm>
            <a:custGeom>
              <a:avLst/>
              <a:gdLst>
                <a:gd name="T0" fmla="*/ 134 w 154"/>
                <a:gd name="T1" fmla="*/ 129 h 129"/>
                <a:gd name="T2" fmla="*/ 0 w 154"/>
                <a:gd name="T3" fmla="*/ 112 h 129"/>
                <a:gd name="T4" fmla="*/ 14 w 154"/>
                <a:gd name="T5" fmla="*/ 0 h 129"/>
                <a:gd name="T6" fmla="*/ 148 w 154"/>
                <a:gd name="T7" fmla="*/ 17 h 129"/>
                <a:gd name="T8" fmla="*/ 149 w 154"/>
                <a:gd name="T9" fmla="*/ 20 h 129"/>
                <a:gd name="T10" fmla="*/ 152 w 154"/>
                <a:gd name="T11" fmla="*/ 74 h 129"/>
                <a:gd name="T12" fmla="*/ 136 w 154"/>
                <a:gd name="T13" fmla="*/ 126 h 129"/>
                <a:gd name="T14" fmla="*/ 134 w 154"/>
                <a:gd name="T15" fmla="*/ 129 h 129"/>
                <a:gd name="T16" fmla="*/ 9 w 154"/>
                <a:gd name="T17" fmla="*/ 105 h 129"/>
                <a:gd name="T18" fmla="*/ 130 w 154"/>
                <a:gd name="T19" fmla="*/ 120 h 129"/>
                <a:gd name="T20" fmla="*/ 144 w 154"/>
                <a:gd name="T21" fmla="*/ 73 h 129"/>
                <a:gd name="T22" fmla="*/ 142 w 154"/>
                <a:gd name="T23" fmla="*/ 24 h 129"/>
                <a:gd name="T24" fmla="*/ 21 w 154"/>
                <a:gd name="T25" fmla="*/ 9 h 129"/>
                <a:gd name="T26" fmla="*/ 9 w 154"/>
                <a:gd name="T27" fmla="*/ 10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29">
                  <a:moveTo>
                    <a:pt x="134" y="12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53" y="38"/>
                    <a:pt x="154" y="56"/>
                    <a:pt x="152" y="74"/>
                  </a:cubicBezTo>
                  <a:cubicBezTo>
                    <a:pt x="150" y="92"/>
                    <a:pt x="144" y="110"/>
                    <a:pt x="136" y="126"/>
                  </a:cubicBezTo>
                  <a:lnTo>
                    <a:pt x="134" y="129"/>
                  </a:lnTo>
                  <a:close/>
                  <a:moveTo>
                    <a:pt x="9" y="105"/>
                  </a:moveTo>
                  <a:cubicBezTo>
                    <a:pt x="130" y="120"/>
                    <a:pt x="130" y="120"/>
                    <a:pt x="130" y="120"/>
                  </a:cubicBezTo>
                  <a:cubicBezTo>
                    <a:pt x="137" y="105"/>
                    <a:pt x="142" y="89"/>
                    <a:pt x="144" y="73"/>
                  </a:cubicBezTo>
                  <a:cubicBezTo>
                    <a:pt x="146" y="57"/>
                    <a:pt x="145" y="40"/>
                    <a:pt x="142" y="24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9" y="1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1ïḓe">
              <a:extLst>
                <a:ext uri="{FF2B5EF4-FFF2-40B4-BE49-F238E27FC236}">
                  <a16:creationId xmlns:a16="http://schemas.microsoft.com/office/drawing/2014/main" id="{A2E8320E-95F6-471D-B7A4-263708949D3D}"/>
                </a:ext>
              </a:extLst>
            </p:cNvPr>
            <p:cNvSpPr/>
            <p:nvPr/>
          </p:nvSpPr>
          <p:spPr bwMode="auto">
            <a:xfrm>
              <a:off x="8255857" y="2322091"/>
              <a:ext cx="874458" cy="687668"/>
            </a:xfrm>
            <a:custGeom>
              <a:avLst/>
              <a:gdLst>
                <a:gd name="T0" fmla="*/ 0 w 304"/>
                <a:gd name="T1" fmla="*/ 239 h 239"/>
                <a:gd name="T2" fmla="*/ 30 w 304"/>
                <a:gd name="T3" fmla="*/ 0 h 239"/>
                <a:gd name="T4" fmla="*/ 35 w 304"/>
                <a:gd name="T5" fmla="*/ 3 h 239"/>
                <a:gd name="T6" fmla="*/ 130 w 304"/>
                <a:gd name="T7" fmla="*/ 46 h 239"/>
                <a:gd name="T8" fmla="*/ 219 w 304"/>
                <a:gd name="T9" fmla="*/ 77 h 239"/>
                <a:gd name="T10" fmla="*/ 304 w 304"/>
                <a:gd name="T11" fmla="*/ 100 h 239"/>
                <a:gd name="T12" fmla="*/ 303 w 304"/>
                <a:gd name="T13" fmla="*/ 103 h 239"/>
                <a:gd name="T14" fmla="*/ 290 w 304"/>
                <a:gd name="T15" fmla="*/ 210 h 239"/>
                <a:gd name="T16" fmla="*/ 286 w 304"/>
                <a:gd name="T17" fmla="*/ 211 h 239"/>
                <a:gd name="T18" fmla="*/ 202 w 304"/>
                <a:gd name="T19" fmla="*/ 211 h 239"/>
                <a:gd name="T20" fmla="*/ 108 w 304"/>
                <a:gd name="T21" fmla="*/ 220 h 239"/>
                <a:gd name="T22" fmla="*/ 6 w 304"/>
                <a:gd name="T23" fmla="*/ 238 h 239"/>
                <a:gd name="T24" fmla="*/ 0 w 304"/>
                <a:gd name="T25" fmla="*/ 239 h 239"/>
                <a:gd name="T26" fmla="*/ 37 w 304"/>
                <a:gd name="T27" fmla="*/ 13 h 239"/>
                <a:gd name="T28" fmla="*/ 10 w 304"/>
                <a:gd name="T29" fmla="*/ 229 h 239"/>
                <a:gd name="T30" fmla="*/ 107 w 304"/>
                <a:gd name="T31" fmla="*/ 212 h 239"/>
                <a:gd name="T32" fmla="*/ 202 w 304"/>
                <a:gd name="T33" fmla="*/ 203 h 239"/>
                <a:gd name="T34" fmla="*/ 283 w 304"/>
                <a:gd name="T35" fmla="*/ 203 h 239"/>
                <a:gd name="T36" fmla="*/ 295 w 304"/>
                <a:gd name="T37" fmla="*/ 106 h 239"/>
                <a:gd name="T38" fmla="*/ 217 w 304"/>
                <a:gd name="T39" fmla="*/ 85 h 239"/>
                <a:gd name="T40" fmla="*/ 127 w 304"/>
                <a:gd name="T41" fmla="*/ 53 h 239"/>
                <a:gd name="T42" fmla="*/ 37 w 304"/>
                <a:gd name="T43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239">
                  <a:moveTo>
                    <a:pt x="0" y="23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66" y="19"/>
                    <a:pt x="98" y="33"/>
                    <a:pt x="130" y="46"/>
                  </a:cubicBezTo>
                  <a:cubicBezTo>
                    <a:pt x="159" y="58"/>
                    <a:pt x="189" y="68"/>
                    <a:pt x="219" y="77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290" y="210"/>
                    <a:pt x="290" y="210"/>
                    <a:pt x="290" y="210"/>
                  </a:cubicBezTo>
                  <a:cubicBezTo>
                    <a:pt x="286" y="211"/>
                    <a:pt x="286" y="211"/>
                    <a:pt x="286" y="21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71" y="213"/>
                    <a:pt x="139" y="216"/>
                    <a:pt x="108" y="220"/>
                  </a:cubicBezTo>
                  <a:cubicBezTo>
                    <a:pt x="74" y="224"/>
                    <a:pt x="40" y="230"/>
                    <a:pt x="6" y="238"/>
                  </a:cubicBezTo>
                  <a:lnTo>
                    <a:pt x="0" y="239"/>
                  </a:lnTo>
                  <a:close/>
                  <a:moveTo>
                    <a:pt x="37" y="13"/>
                  </a:moveTo>
                  <a:cubicBezTo>
                    <a:pt x="10" y="229"/>
                    <a:pt x="10" y="229"/>
                    <a:pt x="10" y="229"/>
                  </a:cubicBezTo>
                  <a:cubicBezTo>
                    <a:pt x="42" y="222"/>
                    <a:pt x="75" y="216"/>
                    <a:pt x="107" y="212"/>
                  </a:cubicBezTo>
                  <a:cubicBezTo>
                    <a:pt x="138" y="208"/>
                    <a:pt x="170" y="205"/>
                    <a:pt x="202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95" y="106"/>
                    <a:pt x="295" y="106"/>
                    <a:pt x="295" y="10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186" y="76"/>
                    <a:pt x="156" y="65"/>
                    <a:pt x="127" y="53"/>
                  </a:cubicBezTo>
                  <a:cubicBezTo>
                    <a:pt x="97" y="41"/>
                    <a:pt x="66" y="27"/>
                    <a:pt x="37" y="13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ľîḋê">
              <a:extLst>
                <a:ext uri="{FF2B5EF4-FFF2-40B4-BE49-F238E27FC236}">
                  <a16:creationId xmlns:a16="http://schemas.microsoft.com/office/drawing/2014/main" id="{179994DE-69B8-43AF-B466-5D6F725B96DD}"/>
                </a:ext>
              </a:extLst>
            </p:cNvPr>
            <p:cNvSpPr/>
            <p:nvPr/>
          </p:nvSpPr>
          <p:spPr bwMode="auto">
            <a:xfrm>
              <a:off x="8229568" y="2308255"/>
              <a:ext cx="138364" cy="715340"/>
            </a:xfrm>
            <a:custGeom>
              <a:avLst/>
              <a:gdLst>
                <a:gd name="T0" fmla="*/ 10 w 48"/>
                <a:gd name="T1" fmla="*/ 249 h 249"/>
                <a:gd name="T2" fmla="*/ 9 w 48"/>
                <a:gd name="T3" fmla="*/ 249 h 249"/>
                <a:gd name="T4" fmla="*/ 7 w 48"/>
                <a:gd name="T5" fmla="*/ 249 h 249"/>
                <a:gd name="T6" fmla="*/ 0 w 48"/>
                <a:gd name="T7" fmla="*/ 240 h 249"/>
                <a:gd name="T8" fmla="*/ 29 w 48"/>
                <a:gd name="T9" fmla="*/ 7 h 249"/>
                <a:gd name="T10" fmla="*/ 39 w 48"/>
                <a:gd name="T11" fmla="*/ 0 h 249"/>
                <a:gd name="T12" fmla="*/ 40 w 48"/>
                <a:gd name="T13" fmla="*/ 0 h 249"/>
                <a:gd name="T14" fmla="*/ 47 w 48"/>
                <a:gd name="T15" fmla="*/ 10 h 249"/>
                <a:gd name="T16" fmla="*/ 18 w 48"/>
                <a:gd name="T17" fmla="*/ 242 h 249"/>
                <a:gd name="T18" fmla="*/ 10 w 48"/>
                <a:gd name="T19" fmla="*/ 249 h 249"/>
                <a:gd name="T20" fmla="*/ 38 w 48"/>
                <a:gd name="T21" fmla="*/ 8 h 249"/>
                <a:gd name="T22" fmla="*/ 8 w 48"/>
                <a:gd name="T23" fmla="*/ 241 h 249"/>
                <a:gd name="T24" fmla="*/ 8 w 48"/>
                <a:gd name="T25" fmla="*/ 245 h 249"/>
                <a:gd name="T26" fmla="*/ 8 w 48"/>
                <a:gd name="T27" fmla="*/ 241 h 249"/>
                <a:gd name="T28" fmla="*/ 10 w 48"/>
                <a:gd name="T29" fmla="*/ 241 h 249"/>
                <a:gd name="T30" fmla="*/ 39 w 48"/>
                <a:gd name="T31" fmla="*/ 9 h 249"/>
                <a:gd name="T32" fmla="*/ 38 w 48"/>
                <a:gd name="T3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49">
                  <a:moveTo>
                    <a:pt x="10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3"/>
                    <a:pt x="34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1"/>
                    <a:pt x="48" y="5"/>
                    <a:pt x="47" y="10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7" y="246"/>
                    <a:pt x="14" y="249"/>
                    <a:pt x="10" y="249"/>
                  </a:cubicBezTo>
                  <a:close/>
                  <a:moveTo>
                    <a:pt x="38" y="8"/>
                  </a:moveTo>
                  <a:cubicBezTo>
                    <a:pt x="8" y="241"/>
                    <a:pt x="8" y="241"/>
                    <a:pt x="8" y="241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ļíḍé">
              <a:extLst>
                <a:ext uri="{FF2B5EF4-FFF2-40B4-BE49-F238E27FC236}">
                  <a16:creationId xmlns:a16="http://schemas.microsoft.com/office/drawing/2014/main" id="{F3DD40A3-E006-42A5-BA6C-273F2D3F35D6}"/>
                </a:ext>
              </a:extLst>
            </p:cNvPr>
            <p:cNvSpPr/>
            <p:nvPr/>
          </p:nvSpPr>
          <p:spPr bwMode="auto">
            <a:xfrm>
              <a:off x="8210197" y="2543473"/>
              <a:ext cx="101006" cy="239370"/>
            </a:xfrm>
            <a:custGeom>
              <a:avLst/>
              <a:gdLst>
                <a:gd name="T0" fmla="*/ 25 w 35"/>
                <a:gd name="T1" fmla="*/ 83 h 83"/>
                <a:gd name="T2" fmla="*/ 19 w 35"/>
                <a:gd name="T3" fmla="*/ 83 h 83"/>
                <a:gd name="T4" fmla="*/ 1 w 35"/>
                <a:gd name="T5" fmla="*/ 60 h 83"/>
                <a:gd name="T6" fmla="*/ 7 w 35"/>
                <a:gd name="T7" fmla="*/ 19 h 83"/>
                <a:gd name="T8" fmla="*/ 29 w 35"/>
                <a:gd name="T9" fmla="*/ 1 h 83"/>
                <a:gd name="T10" fmla="*/ 35 w 35"/>
                <a:gd name="T11" fmla="*/ 2 h 83"/>
                <a:gd name="T12" fmla="*/ 25 w 35"/>
                <a:gd name="T13" fmla="*/ 83 h 83"/>
                <a:gd name="T14" fmla="*/ 26 w 35"/>
                <a:gd name="T15" fmla="*/ 9 h 83"/>
                <a:gd name="T16" fmla="*/ 15 w 35"/>
                <a:gd name="T17" fmla="*/ 20 h 83"/>
                <a:gd name="T18" fmla="*/ 9 w 35"/>
                <a:gd name="T19" fmla="*/ 61 h 83"/>
                <a:gd name="T20" fmla="*/ 18 w 35"/>
                <a:gd name="T21" fmla="*/ 74 h 83"/>
                <a:gd name="T22" fmla="*/ 26 w 35"/>
                <a:gd name="T2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83">
                  <a:moveTo>
                    <a:pt x="25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8" y="81"/>
                    <a:pt x="0" y="71"/>
                    <a:pt x="1" y="6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8"/>
                    <a:pt x="18" y="0"/>
                    <a:pt x="29" y="1"/>
                  </a:cubicBezTo>
                  <a:cubicBezTo>
                    <a:pt x="35" y="2"/>
                    <a:pt x="35" y="2"/>
                    <a:pt x="35" y="2"/>
                  </a:cubicBezTo>
                  <a:lnTo>
                    <a:pt x="25" y="83"/>
                  </a:lnTo>
                  <a:close/>
                  <a:moveTo>
                    <a:pt x="26" y="9"/>
                  </a:moveTo>
                  <a:cubicBezTo>
                    <a:pt x="20" y="9"/>
                    <a:pt x="15" y="14"/>
                    <a:pt x="15" y="2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7"/>
                    <a:pt x="12" y="73"/>
                    <a:pt x="18" y="74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sļíḋè">
              <a:extLst>
                <a:ext uri="{FF2B5EF4-FFF2-40B4-BE49-F238E27FC236}">
                  <a16:creationId xmlns:a16="http://schemas.microsoft.com/office/drawing/2014/main" id="{096F4925-A300-41EF-AAE6-C6C65C94D2AF}"/>
                </a:ext>
              </a:extLst>
            </p:cNvPr>
            <p:cNvSpPr/>
            <p:nvPr/>
          </p:nvSpPr>
          <p:spPr bwMode="auto">
            <a:xfrm>
              <a:off x="9178743" y="2919822"/>
              <a:ext cx="210313" cy="362513"/>
            </a:xfrm>
            <a:custGeom>
              <a:avLst/>
              <a:gdLst>
                <a:gd name="T0" fmla="*/ 120 w 152"/>
                <a:gd name="T1" fmla="*/ 262 h 262"/>
                <a:gd name="T2" fmla="*/ 0 w 152"/>
                <a:gd name="T3" fmla="*/ 247 h 262"/>
                <a:gd name="T4" fmla="*/ 31 w 152"/>
                <a:gd name="T5" fmla="*/ 0 h 262"/>
                <a:gd name="T6" fmla="*/ 152 w 152"/>
                <a:gd name="T7" fmla="*/ 17 h 262"/>
                <a:gd name="T8" fmla="*/ 120 w 152"/>
                <a:gd name="T9" fmla="*/ 262 h 262"/>
                <a:gd name="T10" fmla="*/ 19 w 152"/>
                <a:gd name="T11" fmla="*/ 233 h 262"/>
                <a:gd name="T12" fmla="*/ 106 w 152"/>
                <a:gd name="T13" fmla="*/ 243 h 262"/>
                <a:gd name="T14" fmla="*/ 133 w 152"/>
                <a:gd name="T15" fmla="*/ 31 h 262"/>
                <a:gd name="T16" fmla="*/ 46 w 152"/>
                <a:gd name="T17" fmla="*/ 19 h 262"/>
                <a:gd name="T18" fmla="*/ 19 w 152"/>
                <a:gd name="T19" fmla="*/ 2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120" y="262"/>
                  </a:moveTo>
                  <a:lnTo>
                    <a:pt x="0" y="247"/>
                  </a:lnTo>
                  <a:lnTo>
                    <a:pt x="31" y="0"/>
                  </a:lnTo>
                  <a:lnTo>
                    <a:pt x="152" y="17"/>
                  </a:lnTo>
                  <a:lnTo>
                    <a:pt x="120" y="262"/>
                  </a:lnTo>
                  <a:close/>
                  <a:moveTo>
                    <a:pt x="19" y="233"/>
                  </a:moveTo>
                  <a:lnTo>
                    <a:pt x="106" y="243"/>
                  </a:lnTo>
                  <a:lnTo>
                    <a:pt x="133" y="31"/>
                  </a:lnTo>
                  <a:lnTo>
                    <a:pt x="46" y="19"/>
                  </a:lnTo>
                  <a:lnTo>
                    <a:pt x="19" y="23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ṡļiḋé">
              <a:extLst>
                <a:ext uri="{FF2B5EF4-FFF2-40B4-BE49-F238E27FC236}">
                  <a16:creationId xmlns:a16="http://schemas.microsoft.com/office/drawing/2014/main" id="{30386019-693D-42EE-B0FC-C388F8ABD639}"/>
                </a:ext>
              </a:extLst>
            </p:cNvPr>
            <p:cNvSpPr/>
            <p:nvPr/>
          </p:nvSpPr>
          <p:spPr bwMode="auto">
            <a:xfrm>
              <a:off x="9207798" y="2919822"/>
              <a:ext cx="181257" cy="130062"/>
            </a:xfrm>
            <a:custGeom>
              <a:avLst/>
              <a:gdLst>
                <a:gd name="T0" fmla="*/ 120 w 131"/>
                <a:gd name="T1" fmla="*/ 94 h 94"/>
                <a:gd name="T2" fmla="*/ 0 w 131"/>
                <a:gd name="T3" fmla="*/ 79 h 94"/>
                <a:gd name="T4" fmla="*/ 10 w 131"/>
                <a:gd name="T5" fmla="*/ 0 h 94"/>
                <a:gd name="T6" fmla="*/ 131 w 131"/>
                <a:gd name="T7" fmla="*/ 17 h 94"/>
                <a:gd name="T8" fmla="*/ 120 w 131"/>
                <a:gd name="T9" fmla="*/ 94 h 94"/>
                <a:gd name="T10" fmla="*/ 18 w 131"/>
                <a:gd name="T11" fmla="*/ 65 h 94"/>
                <a:gd name="T12" fmla="*/ 106 w 131"/>
                <a:gd name="T13" fmla="*/ 75 h 94"/>
                <a:gd name="T14" fmla="*/ 112 w 131"/>
                <a:gd name="T15" fmla="*/ 31 h 94"/>
                <a:gd name="T16" fmla="*/ 25 w 131"/>
                <a:gd name="T17" fmla="*/ 19 h 94"/>
                <a:gd name="T18" fmla="*/ 18 w 131"/>
                <a:gd name="T19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4">
                  <a:moveTo>
                    <a:pt x="120" y="94"/>
                  </a:moveTo>
                  <a:lnTo>
                    <a:pt x="0" y="79"/>
                  </a:lnTo>
                  <a:lnTo>
                    <a:pt x="10" y="0"/>
                  </a:lnTo>
                  <a:lnTo>
                    <a:pt x="131" y="17"/>
                  </a:lnTo>
                  <a:lnTo>
                    <a:pt x="120" y="94"/>
                  </a:lnTo>
                  <a:close/>
                  <a:moveTo>
                    <a:pt x="18" y="65"/>
                  </a:moveTo>
                  <a:lnTo>
                    <a:pt x="106" y="75"/>
                  </a:lnTo>
                  <a:lnTo>
                    <a:pt x="112" y="31"/>
                  </a:lnTo>
                  <a:lnTo>
                    <a:pt x="25" y="19"/>
                  </a:lnTo>
                  <a:lnTo>
                    <a:pt x="18" y="6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$ḻïḋé">
              <a:extLst>
                <a:ext uri="{FF2B5EF4-FFF2-40B4-BE49-F238E27FC236}">
                  <a16:creationId xmlns:a16="http://schemas.microsoft.com/office/drawing/2014/main" id="{7B88134C-7338-4752-8F60-EEF02600354B}"/>
                </a:ext>
              </a:extLst>
            </p:cNvPr>
            <p:cNvSpPr/>
            <p:nvPr/>
          </p:nvSpPr>
          <p:spPr bwMode="auto">
            <a:xfrm>
              <a:off x="8634973" y="3247745"/>
              <a:ext cx="882760" cy="1218984"/>
            </a:xfrm>
            <a:custGeom>
              <a:avLst/>
              <a:gdLst>
                <a:gd name="T0" fmla="*/ 274 w 307"/>
                <a:gd name="T1" fmla="*/ 421 h 424"/>
                <a:gd name="T2" fmla="*/ 287 w 307"/>
                <a:gd name="T3" fmla="*/ 409 h 424"/>
                <a:gd name="T4" fmla="*/ 297 w 307"/>
                <a:gd name="T5" fmla="*/ 378 h 424"/>
                <a:gd name="T6" fmla="*/ 293 w 307"/>
                <a:gd name="T7" fmla="*/ 361 h 424"/>
                <a:gd name="T8" fmla="*/ 297 w 307"/>
                <a:gd name="T9" fmla="*/ 378 h 424"/>
                <a:gd name="T10" fmla="*/ 298 w 307"/>
                <a:gd name="T11" fmla="*/ 329 h 424"/>
                <a:gd name="T12" fmla="*/ 307 w 307"/>
                <a:gd name="T13" fmla="*/ 314 h 424"/>
                <a:gd name="T14" fmla="*/ 299 w 307"/>
                <a:gd name="T15" fmla="*/ 282 h 424"/>
                <a:gd name="T16" fmla="*/ 305 w 307"/>
                <a:gd name="T17" fmla="*/ 265 h 424"/>
                <a:gd name="T18" fmla="*/ 299 w 307"/>
                <a:gd name="T19" fmla="*/ 282 h 424"/>
                <a:gd name="T20" fmla="*/ 288 w 307"/>
                <a:gd name="T21" fmla="*/ 220 h 424"/>
                <a:gd name="T22" fmla="*/ 300 w 307"/>
                <a:gd name="T23" fmla="*/ 234 h 424"/>
                <a:gd name="T24" fmla="*/ 277 w 307"/>
                <a:gd name="T25" fmla="*/ 191 h 424"/>
                <a:gd name="T26" fmla="*/ 277 w 307"/>
                <a:gd name="T27" fmla="*/ 173 h 424"/>
                <a:gd name="T28" fmla="*/ 277 w 307"/>
                <a:gd name="T29" fmla="*/ 191 h 424"/>
                <a:gd name="T30" fmla="*/ 245 w 307"/>
                <a:gd name="T31" fmla="*/ 136 h 424"/>
                <a:gd name="T32" fmla="*/ 261 w 307"/>
                <a:gd name="T33" fmla="*/ 145 h 424"/>
                <a:gd name="T34" fmla="*/ 225 w 307"/>
                <a:gd name="T35" fmla="*/ 112 h 424"/>
                <a:gd name="T36" fmla="*/ 219 w 307"/>
                <a:gd name="T37" fmla="*/ 95 h 424"/>
                <a:gd name="T38" fmla="*/ 225 w 307"/>
                <a:gd name="T39" fmla="*/ 112 h 424"/>
                <a:gd name="T40" fmla="*/ 177 w 307"/>
                <a:gd name="T41" fmla="*/ 71 h 424"/>
                <a:gd name="T42" fmla="*/ 195 w 307"/>
                <a:gd name="T43" fmla="*/ 74 h 424"/>
                <a:gd name="T44" fmla="*/ 150 w 307"/>
                <a:gd name="T45" fmla="*/ 54 h 424"/>
                <a:gd name="T46" fmla="*/ 140 w 307"/>
                <a:gd name="T47" fmla="*/ 39 h 424"/>
                <a:gd name="T48" fmla="*/ 150 w 307"/>
                <a:gd name="T49" fmla="*/ 54 h 424"/>
                <a:gd name="T50" fmla="*/ 93 w 307"/>
                <a:gd name="T51" fmla="*/ 27 h 424"/>
                <a:gd name="T52" fmla="*/ 111 w 307"/>
                <a:gd name="T53" fmla="*/ 25 h 424"/>
                <a:gd name="T54" fmla="*/ 63 w 307"/>
                <a:gd name="T55" fmla="*/ 18 h 424"/>
                <a:gd name="T56" fmla="*/ 49 w 307"/>
                <a:gd name="T57" fmla="*/ 7 h 424"/>
                <a:gd name="T58" fmla="*/ 63 w 307"/>
                <a:gd name="T59" fmla="*/ 18 h 424"/>
                <a:gd name="T60" fmla="*/ 0 w 307"/>
                <a:gd name="T61" fmla="*/ 8 h 424"/>
                <a:gd name="T62" fmla="*/ 17 w 307"/>
                <a:gd name="T63" fmla="*/ 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424">
                  <a:moveTo>
                    <a:pt x="281" y="424"/>
                  </a:moveTo>
                  <a:cubicBezTo>
                    <a:pt x="274" y="421"/>
                    <a:pt x="274" y="421"/>
                    <a:pt x="274" y="421"/>
                  </a:cubicBezTo>
                  <a:cubicBezTo>
                    <a:pt x="276" y="416"/>
                    <a:pt x="278" y="411"/>
                    <a:pt x="280" y="406"/>
                  </a:cubicBezTo>
                  <a:cubicBezTo>
                    <a:pt x="287" y="409"/>
                    <a:pt x="287" y="409"/>
                    <a:pt x="287" y="409"/>
                  </a:cubicBezTo>
                  <a:cubicBezTo>
                    <a:pt x="286" y="414"/>
                    <a:pt x="284" y="419"/>
                    <a:pt x="281" y="424"/>
                  </a:cubicBezTo>
                  <a:close/>
                  <a:moveTo>
                    <a:pt x="297" y="378"/>
                  </a:moveTo>
                  <a:cubicBezTo>
                    <a:pt x="289" y="376"/>
                    <a:pt x="289" y="376"/>
                    <a:pt x="289" y="376"/>
                  </a:cubicBezTo>
                  <a:cubicBezTo>
                    <a:pt x="291" y="371"/>
                    <a:pt x="292" y="366"/>
                    <a:pt x="293" y="361"/>
                  </a:cubicBezTo>
                  <a:cubicBezTo>
                    <a:pt x="301" y="362"/>
                    <a:pt x="301" y="362"/>
                    <a:pt x="301" y="362"/>
                  </a:cubicBezTo>
                  <a:cubicBezTo>
                    <a:pt x="300" y="367"/>
                    <a:pt x="298" y="373"/>
                    <a:pt x="297" y="378"/>
                  </a:cubicBezTo>
                  <a:close/>
                  <a:moveTo>
                    <a:pt x="306" y="330"/>
                  </a:moveTo>
                  <a:cubicBezTo>
                    <a:pt x="298" y="329"/>
                    <a:pt x="298" y="329"/>
                    <a:pt x="298" y="329"/>
                  </a:cubicBezTo>
                  <a:cubicBezTo>
                    <a:pt x="298" y="324"/>
                    <a:pt x="299" y="319"/>
                    <a:pt x="299" y="314"/>
                  </a:cubicBezTo>
                  <a:cubicBezTo>
                    <a:pt x="307" y="314"/>
                    <a:pt x="307" y="314"/>
                    <a:pt x="307" y="314"/>
                  </a:cubicBezTo>
                  <a:cubicBezTo>
                    <a:pt x="307" y="319"/>
                    <a:pt x="306" y="325"/>
                    <a:pt x="306" y="330"/>
                  </a:cubicBezTo>
                  <a:close/>
                  <a:moveTo>
                    <a:pt x="299" y="282"/>
                  </a:moveTo>
                  <a:cubicBezTo>
                    <a:pt x="298" y="277"/>
                    <a:pt x="298" y="272"/>
                    <a:pt x="297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71"/>
                    <a:pt x="306" y="276"/>
                    <a:pt x="307" y="282"/>
                  </a:cubicBezTo>
                  <a:lnTo>
                    <a:pt x="299" y="282"/>
                  </a:lnTo>
                  <a:close/>
                  <a:moveTo>
                    <a:pt x="292" y="235"/>
                  </a:moveTo>
                  <a:cubicBezTo>
                    <a:pt x="291" y="230"/>
                    <a:pt x="289" y="225"/>
                    <a:pt x="288" y="220"/>
                  </a:cubicBezTo>
                  <a:cubicBezTo>
                    <a:pt x="295" y="218"/>
                    <a:pt x="295" y="218"/>
                    <a:pt x="295" y="218"/>
                  </a:cubicBezTo>
                  <a:cubicBezTo>
                    <a:pt x="297" y="223"/>
                    <a:pt x="298" y="228"/>
                    <a:pt x="300" y="234"/>
                  </a:cubicBezTo>
                  <a:lnTo>
                    <a:pt x="292" y="235"/>
                  </a:lnTo>
                  <a:close/>
                  <a:moveTo>
                    <a:pt x="277" y="191"/>
                  </a:moveTo>
                  <a:cubicBezTo>
                    <a:pt x="274" y="186"/>
                    <a:pt x="272" y="181"/>
                    <a:pt x="270" y="176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79" y="178"/>
                    <a:pt x="282" y="183"/>
                    <a:pt x="284" y="187"/>
                  </a:cubicBezTo>
                  <a:lnTo>
                    <a:pt x="277" y="191"/>
                  </a:lnTo>
                  <a:close/>
                  <a:moveTo>
                    <a:pt x="254" y="149"/>
                  </a:moveTo>
                  <a:cubicBezTo>
                    <a:pt x="251" y="145"/>
                    <a:pt x="248" y="141"/>
                    <a:pt x="245" y="136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54" y="136"/>
                    <a:pt x="258" y="140"/>
                    <a:pt x="261" y="145"/>
                  </a:cubicBezTo>
                  <a:lnTo>
                    <a:pt x="254" y="149"/>
                  </a:lnTo>
                  <a:close/>
                  <a:moveTo>
                    <a:pt x="225" y="112"/>
                  </a:moveTo>
                  <a:cubicBezTo>
                    <a:pt x="221" y="108"/>
                    <a:pt x="217" y="104"/>
                    <a:pt x="214" y="101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23" y="99"/>
                    <a:pt x="227" y="103"/>
                    <a:pt x="230" y="107"/>
                  </a:cubicBezTo>
                  <a:lnTo>
                    <a:pt x="225" y="112"/>
                  </a:lnTo>
                  <a:close/>
                  <a:moveTo>
                    <a:pt x="190" y="80"/>
                  </a:moveTo>
                  <a:cubicBezTo>
                    <a:pt x="186" y="77"/>
                    <a:pt x="181" y="74"/>
                    <a:pt x="177" y="7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6" y="67"/>
                    <a:pt x="190" y="70"/>
                    <a:pt x="195" y="74"/>
                  </a:cubicBezTo>
                  <a:lnTo>
                    <a:pt x="190" y="80"/>
                  </a:lnTo>
                  <a:close/>
                  <a:moveTo>
                    <a:pt x="150" y="54"/>
                  </a:moveTo>
                  <a:cubicBezTo>
                    <a:pt x="146" y="51"/>
                    <a:pt x="141" y="48"/>
                    <a:pt x="137" y="46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5" y="41"/>
                    <a:pt x="150" y="44"/>
                    <a:pt x="154" y="47"/>
                  </a:cubicBezTo>
                  <a:lnTo>
                    <a:pt x="150" y="54"/>
                  </a:lnTo>
                  <a:close/>
                  <a:moveTo>
                    <a:pt x="108" y="33"/>
                  </a:moveTo>
                  <a:cubicBezTo>
                    <a:pt x="103" y="31"/>
                    <a:pt x="98" y="29"/>
                    <a:pt x="93" y="2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21"/>
                    <a:pt x="106" y="23"/>
                    <a:pt x="111" y="25"/>
                  </a:cubicBezTo>
                  <a:lnTo>
                    <a:pt x="108" y="33"/>
                  </a:lnTo>
                  <a:close/>
                  <a:moveTo>
                    <a:pt x="63" y="18"/>
                  </a:moveTo>
                  <a:cubicBezTo>
                    <a:pt x="58" y="17"/>
                    <a:pt x="52" y="16"/>
                    <a:pt x="47" y="15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8"/>
                    <a:pt x="59" y="9"/>
                    <a:pt x="65" y="10"/>
                  </a:cubicBezTo>
                  <a:lnTo>
                    <a:pt x="63" y="18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1"/>
                    <a:pt x="17" y="2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ľîḍè">
              <a:extLst>
                <a:ext uri="{FF2B5EF4-FFF2-40B4-BE49-F238E27FC236}">
                  <a16:creationId xmlns:a16="http://schemas.microsoft.com/office/drawing/2014/main" id="{C4DBC9E2-1591-46B1-B4A9-5340F8C2E1B8}"/>
                </a:ext>
              </a:extLst>
            </p:cNvPr>
            <p:cNvSpPr/>
            <p:nvPr/>
          </p:nvSpPr>
          <p:spPr bwMode="auto">
            <a:xfrm>
              <a:off x="9034844" y="4256415"/>
              <a:ext cx="314086" cy="669680"/>
            </a:xfrm>
            <a:custGeom>
              <a:avLst/>
              <a:gdLst>
                <a:gd name="T0" fmla="*/ 46 w 109"/>
                <a:gd name="T1" fmla="*/ 233 h 233"/>
                <a:gd name="T2" fmla="*/ 22 w 109"/>
                <a:gd name="T3" fmla="*/ 209 h 233"/>
                <a:gd name="T4" fmla="*/ 46 w 109"/>
                <a:gd name="T5" fmla="*/ 185 h 233"/>
                <a:gd name="T6" fmla="*/ 69 w 109"/>
                <a:gd name="T7" fmla="*/ 209 h 233"/>
                <a:gd name="T8" fmla="*/ 46 w 109"/>
                <a:gd name="T9" fmla="*/ 233 h 233"/>
                <a:gd name="T10" fmla="*/ 46 w 109"/>
                <a:gd name="T11" fmla="*/ 193 h 233"/>
                <a:gd name="T12" fmla="*/ 30 w 109"/>
                <a:gd name="T13" fmla="*/ 209 h 233"/>
                <a:gd name="T14" fmla="*/ 46 w 109"/>
                <a:gd name="T15" fmla="*/ 225 h 233"/>
                <a:gd name="T16" fmla="*/ 61 w 109"/>
                <a:gd name="T17" fmla="*/ 209 h 233"/>
                <a:gd name="T18" fmla="*/ 46 w 109"/>
                <a:gd name="T19" fmla="*/ 193 h 233"/>
                <a:gd name="T20" fmla="*/ 63 w 109"/>
                <a:gd name="T21" fmla="*/ 168 h 233"/>
                <a:gd name="T22" fmla="*/ 30 w 109"/>
                <a:gd name="T23" fmla="*/ 168 h 233"/>
                <a:gd name="T24" fmla="*/ 29 w 109"/>
                <a:gd name="T25" fmla="*/ 156 h 233"/>
                <a:gd name="T26" fmla="*/ 50 w 109"/>
                <a:gd name="T27" fmla="*/ 97 h 233"/>
                <a:gd name="T28" fmla="*/ 72 w 109"/>
                <a:gd name="T29" fmla="*/ 55 h 233"/>
                <a:gd name="T30" fmla="*/ 45 w 109"/>
                <a:gd name="T31" fmla="*/ 31 h 233"/>
                <a:gd name="T32" fmla="*/ 15 w 109"/>
                <a:gd name="T33" fmla="*/ 40 h 233"/>
                <a:gd name="T34" fmla="*/ 10 w 109"/>
                <a:gd name="T35" fmla="*/ 44 h 233"/>
                <a:gd name="T36" fmla="*/ 0 w 109"/>
                <a:gd name="T37" fmla="*/ 15 h 233"/>
                <a:gd name="T38" fmla="*/ 2 w 109"/>
                <a:gd name="T39" fmla="*/ 14 h 233"/>
                <a:gd name="T40" fmla="*/ 51 w 109"/>
                <a:gd name="T41" fmla="*/ 0 h 233"/>
                <a:gd name="T42" fmla="*/ 109 w 109"/>
                <a:gd name="T43" fmla="*/ 51 h 233"/>
                <a:gd name="T44" fmla="*/ 80 w 109"/>
                <a:gd name="T45" fmla="*/ 110 h 233"/>
                <a:gd name="T46" fmla="*/ 63 w 109"/>
                <a:gd name="T47" fmla="*/ 155 h 233"/>
                <a:gd name="T48" fmla="*/ 63 w 109"/>
                <a:gd name="T49" fmla="*/ 168 h 233"/>
                <a:gd name="T50" fmla="*/ 37 w 109"/>
                <a:gd name="T51" fmla="*/ 160 h 233"/>
                <a:gd name="T52" fmla="*/ 55 w 109"/>
                <a:gd name="T53" fmla="*/ 160 h 233"/>
                <a:gd name="T54" fmla="*/ 55 w 109"/>
                <a:gd name="T55" fmla="*/ 156 h 233"/>
                <a:gd name="T56" fmla="*/ 74 w 109"/>
                <a:gd name="T57" fmla="*/ 105 h 233"/>
                <a:gd name="T58" fmla="*/ 101 w 109"/>
                <a:gd name="T59" fmla="*/ 51 h 233"/>
                <a:gd name="T60" fmla="*/ 51 w 109"/>
                <a:gd name="T61" fmla="*/ 8 h 233"/>
                <a:gd name="T62" fmla="*/ 9 w 109"/>
                <a:gd name="T63" fmla="*/ 18 h 233"/>
                <a:gd name="T64" fmla="*/ 14 w 109"/>
                <a:gd name="T65" fmla="*/ 31 h 233"/>
                <a:gd name="T66" fmla="*/ 45 w 109"/>
                <a:gd name="T67" fmla="*/ 23 h 233"/>
                <a:gd name="T68" fmla="*/ 80 w 109"/>
                <a:gd name="T69" fmla="*/ 55 h 233"/>
                <a:gd name="T70" fmla="*/ 56 w 109"/>
                <a:gd name="T71" fmla="*/ 102 h 233"/>
                <a:gd name="T72" fmla="*/ 37 w 109"/>
                <a:gd name="T73" fmla="*/ 155 h 233"/>
                <a:gd name="T74" fmla="*/ 37 w 109"/>
                <a:gd name="T75" fmla="*/ 16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233">
                  <a:moveTo>
                    <a:pt x="46" y="233"/>
                  </a:moveTo>
                  <a:cubicBezTo>
                    <a:pt x="32" y="233"/>
                    <a:pt x="22" y="223"/>
                    <a:pt x="22" y="209"/>
                  </a:cubicBezTo>
                  <a:cubicBezTo>
                    <a:pt x="22" y="195"/>
                    <a:pt x="32" y="185"/>
                    <a:pt x="46" y="185"/>
                  </a:cubicBezTo>
                  <a:cubicBezTo>
                    <a:pt x="59" y="185"/>
                    <a:pt x="69" y="195"/>
                    <a:pt x="69" y="209"/>
                  </a:cubicBezTo>
                  <a:cubicBezTo>
                    <a:pt x="69" y="224"/>
                    <a:pt x="59" y="233"/>
                    <a:pt x="46" y="233"/>
                  </a:cubicBezTo>
                  <a:close/>
                  <a:moveTo>
                    <a:pt x="46" y="193"/>
                  </a:moveTo>
                  <a:cubicBezTo>
                    <a:pt x="37" y="193"/>
                    <a:pt x="30" y="200"/>
                    <a:pt x="30" y="209"/>
                  </a:cubicBezTo>
                  <a:cubicBezTo>
                    <a:pt x="30" y="219"/>
                    <a:pt x="37" y="225"/>
                    <a:pt x="46" y="225"/>
                  </a:cubicBezTo>
                  <a:cubicBezTo>
                    <a:pt x="55" y="225"/>
                    <a:pt x="61" y="219"/>
                    <a:pt x="61" y="209"/>
                  </a:cubicBezTo>
                  <a:cubicBezTo>
                    <a:pt x="61" y="200"/>
                    <a:pt x="55" y="193"/>
                    <a:pt x="46" y="193"/>
                  </a:cubicBezTo>
                  <a:close/>
                  <a:moveTo>
                    <a:pt x="63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7" y="136"/>
                    <a:pt x="34" y="116"/>
                    <a:pt x="50" y="97"/>
                  </a:cubicBezTo>
                  <a:cubicBezTo>
                    <a:pt x="64" y="81"/>
                    <a:pt x="72" y="69"/>
                    <a:pt x="72" y="55"/>
                  </a:cubicBezTo>
                  <a:cubicBezTo>
                    <a:pt x="72" y="40"/>
                    <a:pt x="62" y="31"/>
                    <a:pt x="45" y="31"/>
                  </a:cubicBezTo>
                  <a:cubicBezTo>
                    <a:pt x="34" y="31"/>
                    <a:pt x="22" y="35"/>
                    <a:pt x="15" y="4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5"/>
                    <a:pt x="33" y="0"/>
                    <a:pt x="51" y="0"/>
                  </a:cubicBezTo>
                  <a:cubicBezTo>
                    <a:pt x="91" y="0"/>
                    <a:pt x="109" y="26"/>
                    <a:pt x="109" y="51"/>
                  </a:cubicBezTo>
                  <a:cubicBezTo>
                    <a:pt x="109" y="74"/>
                    <a:pt x="96" y="91"/>
                    <a:pt x="80" y="110"/>
                  </a:cubicBezTo>
                  <a:cubicBezTo>
                    <a:pt x="67" y="126"/>
                    <a:pt x="62" y="139"/>
                    <a:pt x="63" y="155"/>
                  </a:cubicBezTo>
                  <a:lnTo>
                    <a:pt x="63" y="168"/>
                  </a:lnTo>
                  <a:close/>
                  <a:moveTo>
                    <a:pt x="37" y="160"/>
                  </a:moveTo>
                  <a:cubicBezTo>
                    <a:pt x="55" y="160"/>
                    <a:pt x="55" y="160"/>
                    <a:pt x="55" y="160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38"/>
                    <a:pt x="59" y="123"/>
                    <a:pt x="74" y="105"/>
                  </a:cubicBezTo>
                  <a:cubicBezTo>
                    <a:pt x="90" y="87"/>
                    <a:pt x="101" y="72"/>
                    <a:pt x="101" y="51"/>
                  </a:cubicBezTo>
                  <a:cubicBezTo>
                    <a:pt x="101" y="31"/>
                    <a:pt x="88" y="8"/>
                    <a:pt x="51" y="8"/>
                  </a:cubicBezTo>
                  <a:cubicBezTo>
                    <a:pt x="36" y="8"/>
                    <a:pt x="20" y="12"/>
                    <a:pt x="9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26"/>
                    <a:pt x="34" y="23"/>
                    <a:pt x="45" y="23"/>
                  </a:cubicBezTo>
                  <a:cubicBezTo>
                    <a:pt x="67" y="23"/>
                    <a:pt x="80" y="35"/>
                    <a:pt x="80" y="55"/>
                  </a:cubicBezTo>
                  <a:cubicBezTo>
                    <a:pt x="80" y="71"/>
                    <a:pt x="71" y="84"/>
                    <a:pt x="56" y="102"/>
                  </a:cubicBezTo>
                  <a:cubicBezTo>
                    <a:pt x="41" y="120"/>
                    <a:pt x="35" y="137"/>
                    <a:pt x="37" y="155"/>
                  </a:cubicBezTo>
                  <a:lnTo>
                    <a:pt x="37" y="16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ḷïḓê">
              <a:extLst>
                <a:ext uri="{FF2B5EF4-FFF2-40B4-BE49-F238E27FC236}">
                  <a16:creationId xmlns:a16="http://schemas.microsoft.com/office/drawing/2014/main" id="{1871E51D-2C66-4CA2-A7F3-FE12B61BFF3C}"/>
                </a:ext>
              </a:extLst>
            </p:cNvPr>
            <p:cNvSpPr/>
            <p:nvPr/>
          </p:nvSpPr>
          <p:spPr bwMode="auto">
            <a:xfrm>
              <a:off x="8813463" y="4394779"/>
              <a:ext cx="244904" cy="531316"/>
            </a:xfrm>
            <a:custGeom>
              <a:avLst/>
              <a:gdLst>
                <a:gd name="T0" fmla="*/ 44 w 85"/>
                <a:gd name="T1" fmla="*/ 173 h 185"/>
                <a:gd name="T2" fmla="*/ 28 w 85"/>
                <a:gd name="T3" fmla="*/ 184 h 185"/>
                <a:gd name="T4" fmla="*/ 31 w 85"/>
                <a:gd name="T5" fmla="*/ 177 h 185"/>
                <a:gd name="T6" fmla="*/ 46 w 85"/>
                <a:gd name="T7" fmla="*/ 167 h 185"/>
                <a:gd name="T8" fmla="*/ 51 w 85"/>
                <a:gd name="T9" fmla="*/ 154 h 185"/>
                <a:gd name="T10" fmla="*/ 23 w 85"/>
                <a:gd name="T11" fmla="*/ 166 h 185"/>
                <a:gd name="T12" fmla="*/ 26 w 85"/>
                <a:gd name="T13" fmla="*/ 157 h 185"/>
                <a:gd name="T14" fmla="*/ 35 w 85"/>
                <a:gd name="T15" fmla="*/ 153 h 185"/>
                <a:gd name="T16" fmla="*/ 35 w 85"/>
                <a:gd name="T17" fmla="*/ 145 h 185"/>
                <a:gd name="T18" fmla="*/ 44 w 85"/>
                <a:gd name="T19" fmla="*/ 134 h 185"/>
                <a:gd name="T20" fmla="*/ 44 w 85"/>
                <a:gd name="T21" fmla="*/ 126 h 185"/>
                <a:gd name="T22" fmla="*/ 21 w 85"/>
                <a:gd name="T23" fmla="*/ 123 h 185"/>
                <a:gd name="T24" fmla="*/ 29 w 85"/>
                <a:gd name="T25" fmla="*/ 123 h 185"/>
                <a:gd name="T26" fmla="*/ 41 w 85"/>
                <a:gd name="T27" fmla="*/ 123 h 185"/>
                <a:gd name="T28" fmla="*/ 50 w 85"/>
                <a:gd name="T29" fmla="*/ 112 h 185"/>
                <a:gd name="T30" fmla="*/ 41 w 85"/>
                <a:gd name="T31" fmla="*/ 123 h 185"/>
                <a:gd name="T32" fmla="*/ 25 w 85"/>
                <a:gd name="T33" fmla="*/ 97 h 185"/>
                <a:gd name="T34" fmla="*/ 52 w 85"/>
                <a:gd name="T35" fmla="*/ 105 h 185"/>
                <a:gd name="T36" fmla="*/ 57 w 85"/>
                <a:gd name="T37" fmla="*/ 95 h 185"/>
                <a:gd name="T38" fmla="*/ 28 w 85"/>
                <a:gd name="T39" fmla="*/ 89 h 185"/>
                <a:gd name="T40" fmla="*/ 35 w 85"/>
                <a:gd name="T41" fmla="*/ 93 h 185"/>
                <a:gd name="T42" fmla="*/ 56 w 85"/>
                <a:gd name="T43" fmla="*/ 83 h 185"/>
                <a:gd name="T44" fmla="*/ 62 w 85"/>
                <a:gd name="T45" fmla="*/ 88 h 185"/>
                <a:gd name="T46" fmla="*/ 41 w 85"/>
                <a:gd name="T47" fmla="*/ 73 h 185"/>
                <a:gd name="T48" fmla="*/ 47 w 85"/>
                <a:gd name="T49" fmla="*/ 78 h 185"/>
                <a:gd name="T50" fmla="*/ 73 w 85"/>
                <a:gd name="T51" fmla="*/ 59 h 185"/>
                <a:gd name="T52" fmla="*/ 58 w 85"/>
                <a:gd name="T53" fmla="*/ 60 h 185"/>
                <a:gd name="T54" fmla="*/ 62 w 85"/>
                <a:gd name="T55" fmla="*/ 47 h 185"/>
                <a:gd name="T56" fmla="*/ 76 w 85"/>
                <a:gd name="T57" fmla="*/ 52 h 185"/>
                <a:gd name="T58" fmla="*/ 84 w 85"/>
                <a:gd name="T59" fmla="*/ 54 h 185"/>
                <a:gd name="T60" fmla="*/ 56 w 85"/>
                <a:gd name="T61" fmla="*/ 26 h 185"/>
                <a:gd name="T62" fmla="*/ 77 w 85"/>
                <a:gd name="T63" fmla="*/ 34 h 185"/>
                <a:gd name="T64" fmla="*/ 85 w 85"/>
                <a:gd name="T65" fmla="*/ 33 h 185"/>
                <a:gd name="T66" fmla="*/ 0 w 85"/>
                <a:gd name="T67" fmla="*/ 20 h 185"/>
                <a:gd name="T68" fmla="*/ 4 w 85"/>
                <a:gd name="T69" fmla="*/ 31 h 185"/>
                <a:gd name="T70" fmla="*/ 26 w 85"/>
                <a:gd name="T71" fmla="*/ 19 h 185"/>
                <a:gd name="T72" fmla="*/ 45 w 85"/>
                <a:gd name="T73" fmla="*/ 28 h 185"/>
                <a:gd name="T74" fmla="*/ 48 w 85"/>
                <a:gd name="T75" fmla="*/ 20 h 185"/>
                <a:gd name="T76" fmla="*/ 60 w 85"/>
                <a:gd name="T77" fmla="*/ 12 h 185"/>
                <a:gd name="T78" fmla="*/ 69 w 85"/>
                <a:gd name="T79" fmla="*/ 19 h 185"/>
                <a:gd name="T80" fmla="*/ 14 w 85"/>
                <a:gd name="T81" fmla="*/ 3 h 185"/>
                <a:gd name="T82" fmla="*/ 54 w 85"/>
                <a:gd name="T83" fmla="*/ 9 h 185"/>
                <a:gd name="T84" fmla="*/ 56 w 85"/>
                <a:gd name="T85" fmla="*/ 2 h 185"/>
                <a:gd name="T86" fmla="*/ 22 w 85"/>
                <a:gd name="T87" fmla="*/ 1 h 185"/>
                <a:gd name="T88" fmla="*/ 24 w 85"/>
                <a:gd name="T89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185">
                  <a:moveTo>
                    <a:pt x="38" y="185"/>
                  </a:moveTo>
                  <a:cubicBezTo>
                    <a:pt x="37" y="177"/>
                    <a:pt x="37" y="177"/>
                    <a:pt x="37" y="177"/>
                  </a:cubicBezTo>
                  <a:cubicBezTo>
                    <a:pt x="40" y="177"/>
                    <a:pt x="42" y="175"/>
                    <a:pt x="44" y="173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7" y="182"/>
                    <a:pt x="43" y="184"/>
                    <a:pt x="38" y="185"/>
                  </a:cubicBezTo>
                  <a:close/>
                  <a:moveTo>
                    <a:pt x="28" y="184"/>
                  </a:moveTo>
                  <a:cubicBezTo>
                    <a:pt x="23" y="183"/>
                    <a:pt x="19" y="179"/>
                    <a:pt x="17" y="174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4"/>
                    <a:pt x="28" y="176"/>
                    <a:pt x="31" y="177"/>
                  </a:cubicBezTo>
                  <a:lnTo>
                    <a:pt x="28" y="184"/>
                  </a:lnTo>
                  <a:close/>
                  <a:moveTo>
                    <a:pt x="54" y="168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6"/>
                    <a:pt x="46" y="166"/>
                  </a:cubicBezTo>
                  <a:cubicBezTo>
                    <a:pt x="46" y="163"/>
                    <a:pt x="45" y="160"/>
                    <a:pt x="44" y="158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53" y="157"/>
                    <a:pt x="54" y="161"/>
                    <a:pt x="54" y="166"/>
                  </a:cubicBezTo>
                  <a:cubicBezTo>
                    <a:pt x="54" y="167"/>
                    <a:pt x="54" y="167"/>
                    <a:pt x="54" y="168"/>
                  </a:cubicBezTo>
                  <a:close/>
                  <a:moveTo>
                    <a:pt x="23" y="166"/>
                  </a:moveTo>
                  <a:cubicBezTo>
                    <a:pt x="15" y="166"/>
                    <a:pt x="15" y="166"/>
                    <a:pt x="15" y="166"/>
                  </a:cubicBezTo>
                  <a:cubicBezTo>
                    <a:pt x="15" y="160"/>
                    <a:pt x="17" y="156"/>
                    <a:pt x="20" y="15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4" y="159"/>
                    <a:pt x="23" y="162"/>
                    <a:pt x="23" y="166"/>
                  </a:cubicBezTo>
                  <a:close/>
                  <a:moveTo>
                    <a:pt x="40" y="155"/>
                  </a:moveTo>
                  <a:cubicBezTo>
                    <a:pt x="38" y="154"/>
                    <a:pt x="37" y="153"/>
                    <a:pt x="35" y="153"/>
                  </a:cubicBezTo>
                  <a:cubicBezTo>
                    <a:pt x="34" y="154"/>
                    <a:pt x="32" y="154"/>
                    <a:pt x="31" y="154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1" y="146"/>
                    <a:pt x="33" y="145"/>
                    <a:pt x="35" y="145"/>
                  </a:cubicBezTo>
                  <a:cubicBezTo>
                    <a:pt x="38" y="145"/>
                    <a:pt x="41" y="146"/>
                    <a:pt x="43" y="147"/>
                  </a:cubicBezTo>
                  <a:lnTo>
                    <a:pt x="40" y="155"/>
                  </a:lnTo>
                  <a:close/>
                  <a:moveTo>
                    <a:pt x="44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44" y="126"/>
                    <a:pt x="44" y="126"/>
                    <a:pt x="44" y="126"/>
                  </a:cubicBezTo>
                  <a:lnTo>
                    <a:pt x="44" y="134"/>
                  </a:lnTo>
                  <a:close/>
                  <a:moveTo>
                    <a:pt x="21" y="130"/>
                  </a:moveTo>
                  <a:cubicBezTo>
                    <a:pt x="21" y="123"/>
                    <a:pt x="21" y="123"/>
                    <a:pt x="21" y="123"/>
                  </a:cubicBezTo>
                  <a:cubicBezTo>
                    <a:pt x="20" y="122"/>
                    <a:pt x="20" y="120"/>
                    <a:pt x="20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8" y="120"/>
                    <a:pt x="28" y="121"/>
                    <a:pt x="29" y="123"/>
                  </a:cubicBezTo>
                  <a:cubicBezTo>
                    <a:pt x="29" y="129"/>
                    <a:pt x="29" y="129"/>
                    <a:pt x="29" y="129"/>
                  </a:cubicBezTo>
                  <a:lnTo>
                    <a:pt x="21" y="130"/>
                  </a:lnTo>
                  <a:close/>
                  <a:moveTo>
                    <a:pt x="41" y="123"/>
                  </a:moveTo>
                  <a:cubicBezTo>
                    <a:pt x="41" y="122"/>
                    <a:pt x="41" y="121"/>
                    <a:pt x="41" y="120"/>
                  </a:cubicBezTo>
                  <a:cubicBezTo>
                    <a:pt x="41" y="117"/>
                    <a:pt x="41" y="114"/>
                    <a:pt x="42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9" y="115"/>
                    <a:pt x="49" y="117"/>
                    <a:pt x="49" y="120"/>
                  </a:cubicBezTo>
                  <a:cubicBezTo>
                    <a:pt x="49" y="121"/>
                    <a:pt x="49" y="122"/>
                    <a:pt x="49" y="123"/>
                  </a:cubicBezTo>
                  <a:lnTo>
                    <a:pt x="41" y="123"/>
                  </a:lnTo>
                  <a:close/>
                  <a:moveTo>
                    <a:pt x="29" y="111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2" y="105"/>
                    <a:pt x="23" y="101"/>
                    <a:pt x="25" y="97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1" y="103"/>
                    <a:pt x="30" y="107"/>
                    <a:pt x="29" y="111"/>
                  </a:cubicBezTo>
                  <a:close/>
                  <a:moveTo>
                    <a:pt x="52" y="105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6" y="98"/>
                    <a:pt x="48" y="95"/>
                    <a:pt x="50" y="91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5" y="99"/>
                    <a:pt x="53" y="102"/>
                    <a:pt x="52" y="105"/>
                  </a:cubicBezTo>
                  <a:close/>
                  <a:moveTo>
                    <a:pt x="35" y="93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0" y="86"/>
                    <a:pt x="33" y="82"/>
                    <a:pt x="35" y="79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7"/>
                    <a:pt x="37" y="90"/>
                    <a:pt x="35" y="93"/>
                  </a:cubicBezTo>
                  <a:close/>
                  <a:moveTo>
                    <a:pt x="61" y="89"/>
                  </a:moveTo>
                  <a:cubicBezTo>
                    <a:pt x="55" y="84"/>
                    <a:pt x="55" y="84"/>
                    <a:pt x="55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0"/>
                    <a:pt x="61" y="78"/>
                    <a:pt x="63" y="75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83"/>
                    <a:pt x="65" y="85"/>
                    <a:pt x="62" y="88"/>
                  </a:cubicBezTo>
                  <a:lnTo>
                    <a:pt x="61" y="89"/>
                  </a:lnTo>
                  <a:close/>
                  <a:moveTo>
                    <a:pt x="47" y="78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3" y="69"/>
                    <a:pt x="46" y="66"/>
                    <a:pt x="47" y="63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0" y="74"/>
                    <a:pt x="47" y="78"/>
                  </a:cubicBezTo>
                  <a:close/>
                  <a:moveTo>
                    <a:pt x="74" y="73"/>
                  </a:moveTo>
                  <a:cubicBezTo>
                    <a:pt x="67" y="69"/>
                    <a:pt x="67" y="69"/>
                    <a:pt x="67" y="69"/>
                  </a:cubicBezTo>
                  <a:cubicBezTo>
                    <a:pt x="70" y="65"/>
                    <a:pt x="72" y="62"/>
                    <a:pt x="73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6"/>
                    <a:pt x="77" y="69"/>
                    <a:pt x="74" y="73"/>
                  </a:cubicBezTo>
                  <a:close/>
                  <a:moveTo>
                    <a:pt x="58" y="60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3" y="53"/>
                    <a:pt x="54" y="50"/>
                    <a:pt x="54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52"/>
                    <a:pt x="60" y="56"/>
                    <a:pt x="58" y="60"/>
                  </a:cubicBezTo>
                  <a:close/>
                  <a:moveTo>
                    <a:pt x="84" y="5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49"/>
                    <a:pt x="77" y="45"/>
                    <a:pt x="77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6"/>
                    <a:pt x="85" y="50"/>
                    <a:pt x="84" y="54"/>
                  </a:cubicBezTo>
                  <a:close/>
                  <a:moveTo>
                    <a:pt x="54" y="40"/>
                  </a:moveTo>
                  <a:cubicBezTo>
                    <a:pt x="53" y="36"/>
                    <a:pt x="52" y="34"/>
                    <a:pt x="50" y="31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9"/>
                    <a:pt x="61" y="33"/>
                    <a:pt x="62" y="38"/>
                  </a:cubicBezTo>
                  <a:lnTo>
                    <a:pt x="54" y="40"/>
                  </a:lnTo>
                  <a:close/>
                  <a:moveTo>
                    <a:pt x="77" y="34"/>
                  </a:moveTo>
                  <a:cubicBezTo>
                    <a:pt x="76" y="31"/>
                    <a:pt x="75" y="27"/>
                    <a:pt x="73" y="2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2" y="24"/>
                    <a:pt x="84" y="28"/>
                    <a:pt x="85" y="33"/>
                  </a:cubicBezTo>
                  <a:lnTo>
                    <a:pt x="77" y="34"/>
                  </a:lnTo>
                  <a:close/>
                  <a:moveTo>
                    <a:pt x="4" y="3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4" y="31"/>
                  </a:lnTo>
                  <a:close/>
                  <a:moveTo>
                    <a:pt x="17" y="30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7" y="21"/>
                    <a:pt x="21" y="19"/>
                    <a:pt x="26" y="1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3" y="27"/>
                    <a:pt x="20" y="28"/>
                    <a:pt x="17" y="30"/>
                  </a:cubicBezTo>
                  <a:close/>
                  <a:moveTo>
                    <a:pt x="45" y="28"/>
                  </a:moveTo>
                  <a:cubicBezTo>
                    <a:pt x="42" y="27"/>
                    <a:pt x="38" y="26"/>
                    <a:pt x="34" y="2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9" y="18"/>
                    <a:pt x="44" y="19"/>
                    <a:pt x="48" y="20"/>
                  </a:cubicBezTo>
                  <a:lnTo>
                    <a:pt x="45" y="28"/>
                  </a:lnTo>
                  <a:close/>
                  <a:moveTo>
                    <a:pt x="69" y="19"/>
                  </a:moveTo>
                  <a:cubicBezTo>
                    <a:pt x="67" y="16"/>
                    <a:pt x="64" y="14"/>
                    <a:pt x="60" y="12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7"/>
                    <a:pt x="72" y="10"/>
                    <a:pt x="75" y="13"/>
                  </a:cubicBezTo>
                  <a:lnTo>
                    <a:pt x="69" y="19"/>
                  </a:lnTo>
                  <a:close/>
                  <a:moveTo>
                    <a:pt x="7" y="1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7"/>
                    <a:pt x="10" y="5"/>
                    <a:pt x="14" y="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2"/>
                    <a:pt x="10" y="14"/>
                    <a:pt x="7" y="15"/>
                  </a:cubicBezTo>
                  <a:close/>
                  <a:moveTo>
                    <a:pt x="54" y="9"/>
                  </a:moveTo>
                  <a:cubicBezTo>
                    <a:pt x="50" y="8"/>
                    <a:pt x="47" y="8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2" y="1"/>
                    <a:pt x="56" y="2"/>
                  </a:cubicBezTo>
                  <a:lnTo>
                    <a:pt x="54" y="9"/>
                  </a:lnTo>
                  <a:close/>
                  <a:moveTo>
                    <a:pt x="24" y="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7" y="0"/>
                    <a:pt x="31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28" y="8"/>
                    <a:pt x="24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śļïde">
              <a:extLst>
                <a:ext uri="{FF2B5EF4-FFF2-40B4-BE49-F238E27FC236}">
                  <a16:creationId xmlns:a16="http://schemas.microsoft.com/office/drawing/2014/main" id="{1F6CA1ED-91C9-4ADB-9415-853D24B9EE44}"/>
                </a:ext>
              </a:extLst>
            </p:cNvPr>
            <p:cNvSpPr/>
            <p:nvPr/>
          </p:nvSpPr>
          <p:spPr bwMode="auto">
            <a:xfrm>
              <a:off x="9322641" y="4541444"/>
              <a:ext cx="186791" cy="384651"/>
            </a:xfrm>
            <a:custGeom>
              <a:avLst/>
              <a:gdLst>
                <a:gd name="T0" fmla="*/ 29 w 65"/>
                <a:gd name="T1" fmla="*/ 126 h 134"/>
                <a:gd name="T2" fmla="*/ 42 w 65"/>
                <a:gd name="T3" fmla="*/ 125 h 134"/>
                <a:gd name="T4" fmla="*/ 19 w 65"/>
                <a:gd name="T5" fmla="*/ 131 h 134"/>
                <a:gd name="T6" fmla="*/ 21 w 65"/>
                <a:gd name="T7" fmla="*/ 106 h 134"/>
                <a:gd name="T8" fmla="*/ 21 w 65"/>
                <a:gd name="T9" fmla="*/ 119 h 134"/>
                <a:gd name="T10" fmla="*/ 19 w 65"/>
                <a:gd name="T11" fmla="*/ 131 h 134"/>
                <a:gd name="T12" fmla="*/ 30 w 65"/>
                <a:gd name="T13" fmla="*/ 112 h 134"/>
                <a:gd name="T14" fmla="*/ 42 w 65"/>
                <a:gd name="T15" fmla="*/ 115 h 134"/>
                <a:gd name="T16" fmla="*/ 40 w 65"/>
                <a:gd name="T17" fmla="*/ 98 h 134"/>
                <a:gd name="T18" fmla="*/ 32 w 65"/>
                <a:gd name="T19" fmla="*/ 94 h 134"/>
                <a:gd name="T20" fmla="*/ 31 w 65"/>
                <a:gd name="T21" fmla="*/ 89 h 134"/>
                <a:gd name="T22" fmla="*/ 31 w 65"/>
                <a:gd name="T23" fmla="*/ 85 h 134"/>
                <a:gd name="T24" fmla="*/ 39 w 65"/>
                <a:gd name="T25" fmla="*/ 87 h 134"/>
                <a:gd name="T26" fmla="*/ 40 w 65"/>
                <a:gd name="T27" fmla="*/ 98 h 134"/>
                <a:gd name="T28" fmla="*/ 18 w 65"/>
                <a:gd name="T29" fmla="*/ 98 h 134"/>
                <a:gd name="T30" fmla="*/ 17 w 65"/>
                <a:gd name="T31" fmla="*/ 85 h 134"/>
                <a:gd name="T32" fmla="*/ 25 w 65"/>
                <a:gd name="T33" fmla="*/ 82 h 134"/>
                <a:gd name="T34" fmla="*/ 25 w 65"/>
                <a:gd name="T35" fmla="*/ 89 h 134"/>
                <a:gd name="T36" fmla="*/ 24 w 65"/>
                <a:gd name="T37" fmla="*/ 94 h 134"/>
                <a:gd name="T38" fmla="*/ 40 w 65"/>
                <a:gd name="T39" fmla="*/ 79 h 134"/>
                <a:gd name="T40" fmla="*/ 39 w 65"/>
                <a:gd name="T41" fmla="*/ 64 h 134"/>
                <a:gd name="T42" fmla="*/ 40 w 65"/>
                <a:gd name="T43" fmla="*/ 79 h 134"/>
                <a:gd name="T44" fmla="*/ 19 w 65"/>
                <a:gd name="T45" fmla="*/ 73 h 134"/>
                <a:gd name="T46" fmla="*/ 31 w 65"/>
                <a:gd name="T47" fmla="*/ 65 h 134"/>
                <a:gd name="T48" fmla="*/ 50 w 65"/>
                <a:gd name="T49" fmla="*/ 63 h 134"/>
                <a:gd name="T50" fmla="*/ 51 w 65"/>
                <a:gd name="T51" fmla="*/ 49 h 134"/>
                <a:gd name="T52" fmla="*/ 50 w 65"/>
                <a:gd name="T53" fmla="*/ 63 h 134"/>
                <a:gd name="T54" fmla="*/ 30 w 65"/>
                <a:gd name="T55" fmla="*/ 54 h 134"/>
                <a:gd name="T56" fmla="*/ 43 w 65"/>
                <a:gd name="T57" fmla="*/ 49 h 134"/>
                <a:gd name="T58" fmla="*/ 62 w 65"/>
                <a:gd name="T59" fmla="*/ 46 h 134"/>
                <a:gd name="T60" fmla="*/ 57 w 65"/>
                <a:gd name="T61" fmla="*/ 32 h 134"/>
                <a:gd name="T62" fmla="*/ 62 w 65"/>
                <a:gd name="T63" fmla="*/ 46 h 134"/>
                <a:gd name="T64" fmla="*/ 40 w 65"/>
                <a:gd name="T65" fmla="*/ 39 h 134"/>
                <a:gd name="T66" fmla="*/ 40 w 65"/>
                <a:gd name="T67" fmla="*/ 29 h 134"/>
                <a:gd name="T68" fmla="*/ 49 w 65"/>
                <a:gd name="T69" fmla="*/ 33 h 134"/>
                <a:gd name="T70" fmla="*/ 13 w 65"/>
                <a:gd name="T71" fmla="*/ 25 h 134"/>
                <a:gd name="T72" fmla="*/ 21 w 65"/>
                <a:gd name="T73" fmla="*/ 14 h 134"/>
                <a:gd name="T74" fmla="*/ 13 w 65"/>
                <a:gd name="T75" fmla="*/ 25 h 134"/>
                <a:gd name="T76" fmla="*/ 52 w 65"/>
                <a:gd name="T77" fmla="*/ 16 h 134"/>
                <a:gd name="T78" fmla="*/ 64 w 65"/>
                <a:gd name="T79" fmla="*/ 23 h 134"/>
                <a:gd name="T80" fmla="*/ 38 w 65"/>
                <a:gd name="T81" fmla="*/ 24 h 134"/>
                <a:gd name="T82" fmla="*/ 30 w 65"/>
                <a:gd name="T83" fmla="*/ 13 h 134"/>
                <a:gd name="T84" fmla="*/ 38 w 65"/>
                <a:gd name="T85" fmla="*/ 24 h 134"/>
                <a:gd name="T86" fmla="*/ 0 w 65"/>
                <a:gd name="T87" fmla="*/ 10 h 134"/>
                <a:gd name="T88" fmla="*/ 9 w 65"/>
                <a:gd name="T89" fmla="*/ 5 h 134"/>
                <a:gd name="T90" fmla="*/ 10 w 65"/>
                <a:gd name="T91" fmla="*/ 13 h 134"/>
                <a:gd name="T92" fmla="*/ 3 w 65"/>
                <a:gd name="T93" fmla="*/ 18 h 134"/>
                <a:gd name="T94" fmla="*/ 37 w 65"/>
                <a:gd name="T95" fmla="*/ 9 h 134"/>
                <a:gd name="T96" fmla="*/ 51 w 65"/>
                <a:gd name="T97" fmla="*/ 5 h 134"/>
                <a:gd name="T98" fmla="*/ 19 w 65"/>
                <a:gd name="T99" fmla="*/ 10 h 134"/>
                <a:gd name="T100" fmla="*/ 30 w 65"/>
                <a:gd name="T101" fmla="*/ 0 h 134"/>
                <a:gd name="T102" fmla="*/ 19 w 65"/>
                <a:gd name="T103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134">
                  <a:moveTo>
                    <a:pt x="29" y="134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31" y="126"/>
                    <a:pt x="33" y="125"/>
                    <a:pt x="34" y="122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0" y="131"/>
                    <a:pt x="35" y="134"/>
                    <a:pt x="29" y="134"/>
                  </a:cubicBezTo>
                  <a:close/>
                  <a:moveTo>
                    <a:pt x="19" y="131"/>
                  </a:moveTo>
                  <a:cubicBezTo>
                    <a:pt x="15" y="129"/>
                    <a:pt x="13" y="124"/>
                    <a:pt x="13" y="119"/>
                  </a:cubicBezTo>
                  <a:cubicBezTo>
                    <a:pt x="13" y="113"/>
                    <a:pt x="16" y="108"/>
                    <a:pt x="21" y="10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2" y="114"/>
                    <a:pt x="21" y="116"/>
                    <a:pt x="21" y="119"/>
                  </a:cubicBezTo>
                  <a:cubicBezTo>
                    <a:pt x="21" y="122"/>
                    <a:pt x="22" y="124"/>
                    <a:pt x="24" y="125"/>
                  </a:cubicBezTo>
                  <a:lnTo>
                    <a:pt x="19" y="131"/>
                  </a:lnTo>
                  <a:close/>
                  <a:moveTo>
                    <a:pt x="35" y="117"/>
                  </a:moveTo>
                  <a:cubicBezTo>
                    <a:pt x="34" y="114"/>
                    <a:pt x="32" y="112"/>
                    <a:pt x="30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7" y="105"/>
                    <a:pt x="41" y="109"/>
                    <a:pt x="42" y="115"/>
                  </a:cubicBezTo>
                  <a:lnTo>
                    <a:pt x="35" y="117"/>
                  </a:lnTo>
                  <a:close/>
                  <a:moveTo>
                    <a:pt x="4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6"/>
                    <a:pt x="39" y="86"/>
                    <a:pt x="39" y="87"/>
                  </a:cubicBezTo>
                  <a:cubicBezTo>
                    <a:pt x="39" y="88"/>
                    <a:pt x="39" y="88"/>
                    <a:pt x="39" y="89"/>
                  </a:cubicBezTo>
                  <a:lnTo>
                    <a:pt x="40" y="98"/>
                  </a:lnTo>
                  <a:close/>
                  <a:moveTo>
                    <a:pt x="24" y="98"/>
                  </a:moveTo>
                  <a:cubicBezTo>
                    <a:pt x="18" y="98"/>
                    <a:pt x="18" y="98"/>
                    <a:pt x="18" y="9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5"/>
                  </a:cubicBezTo>
                  <a:cubicBezTo>
                    <a:pt x="17" y="84"/>
                    <a:pt x="17" y="83"/>
                    <a:pt x="17" y="8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3"/>
                    <a:pt x="25" y="84"/>
                    <a:pt x="25" y="85"/>
                  </a:cubicBezTo>
                  <a:cubicBezTo>
                    <a:pt x="25" y="86"/>
                    <a:pt x="25" y="88"/>
                    <a:pt x="25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4"/>
                    <a:pt x="24" y="94"/>
                    <a:pt x="24" y="94"/>
                  </a:cubicBezTo>
                  <a:lnTo>
                    <a:pt x="24" y="98"/>
                  </a:lnTo>
                  <a:close/>
                  <a:moveTo>
                    <a:pt x="40" y="79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4" y="72"/>
                    <a:pt x="36" y="68"/>
                    <a:pt x="39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72"/>
                    <a:pt x="41" y="75"/>
                    <a:pt x="40" y="79"/>
                  </a:cubicBezTo>
                  <a:close/>
                  <a:moveTo>
                    <a:pt x="26" y="75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69"/>
                    <a:pt x="22" y="65"/>
                    <a:pt x="25" y="61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9"/>
                    <a:pt x="27" y="72"/>
                    <a:pt x="26" y="75"/>
                  </a:cubicBezTo>
                  <a:close/>
                  <a:moveTo>
                    <a:pt x="50" y="63"/>
                  </a:moveTo>
                  <a:cubicBezTo>
                    <a:pt x="44" y="58"/>
                    <a:pt x="44" y="58"/>
                    <a:pt x="44" y="58"/>
                  </a:cubicBezTo>
                  <a:cubicBezTo>
                    <a:pt x="46" y="55"/>
                    <a:pt x="49" y="52"/>
                    <a:pt x="51" y="49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5" y="57"/>
                    <a:pt x="53" y="60"/>
                    <a:pt x="50" y="63"/>
                  </a:cubicBezTo>
                  <a:close/>
                  <a:moveTo>
                    <a:pt x="36" y="59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33" y="51"/>
                    <a:pt x="35" y="48"/>
                    <a:pt x="37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2"/>
                    <a:pt x="39" y="56"/>
                    <a:pt x="36" y="59"/>
                  </a:cubicBezTo>
                  <a:close/>
                  <a:moveTo>
                    <a:pt x="62" y="46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6" y="39"/>
                    <a:pt x="57" y="36"/>
                    <a:pt x="57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7"/>
                    <a:pt x="64" y="41"/>
                    <a:pt x="62" y="46"/>
                  </a:cubicBezTo>
                  <a:close/>
                  <a:moveTo>
                    <a:pt x="47" y="42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7"/>
                    <a:pt x="41" y="35"/>
                    <a:pt x="41" y="33"/>
                  </a:cubicBezTo>
                  <a:cubicBezTo>
                    <a:pt x="41" y="32"/>
                    <a:pt x="41" y="30"/>
                    <a:pt x="40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49" y="31"/>
                    <a:pt x="49" y="33"/>
                  </a:cubicBezTo>
                  <a:cubicBezTo>
                    <a:pt x="49" y="36"/>
                    <a:pt x="48" y="39"/>
                    <a:pt x="47" y="42"/>
                  </a:cubicBezTo>
                  <a:close/>
                  <a:moveTo>
                    <a:pt x="13" y="25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2" y="16"/>
                    <a:pt x="16" y="15"/>
                    <a:pt x="21" y="1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2"/>
                    <a:pt x="15" y="24"/>
                    <a:pt x="13" y="25"/>
                  </a:cubicBezTo>
                  <a:close/>
                  <a:moveTo>
                    <a:pt x="57" y="25"/>
                  </a:moveTo>
                  <a:cubicBezTo>
                    <a:pt x="56" y="22"/>
                    <a:pt x="54" y="19"/>
                    <a:pt x="52" y="1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1" y="15"/>
                    <a:pt x="63" y="19"/>
                    <a:pt x="64" y="23"/>
                  </a:cubicBezTo>
                  <a:lnTo>
                    <a:pt x="57" y="25"/>
                  </a:lnTo>
                  <a:close/>
                  <a:moveTo>
                    <a:pt x="38" y="24"/>
                  </a:moveTo>
                  <a:cubicBezTo>
                    <a:pt x="36" y="23"/>
                    <a:pt x="33" y="22"/>
                    <a:pt x="29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5" y="14"/>
                    <a:pt x="40" y="16"/>
                    <a:pt x="43" y="19"/>
                  </a:cubicBezTo>
                  <a:lnTo>
                    <a:pt x="38" y="24"/>
                  </a:lnTo>
                  <a:close/>
                  <a:moveTo>
                    <a:pt x="3" y="1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6" y="6"/>
                    <a:pt x="9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3" y="18"/>
                  </a:lnTo>
                  <a:close/>
                  <a:moveTo>
                    <a:pt x="47" y="12"/>
                  </a:moveTo>
                  <a:cubicBezTo>
                    <a:pt x="44" y="10"/>
                    <a:pt x="41" y="9"/>
                    <a:pt x="37" y="9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7" y="3"/>
                    <a:pt x="51" y="5"/>
                  </a:cubicBezTo>
                  <a:lnTo>
                    <a:pt x="47" y="12"/>
                  </a:lnTo>
                  <a:close/>
                  <a:moveTo>
                    <a:pt x="19" y="1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21" y="1"/>
                    <a:pt x="26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8"/>
                    <a:pt x="23" y="9"/>
                    <a:pt x="19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ṣḷïḋè">
              <a:extLst>
                <a:ext uri="{FF2B5EF4-FFF2-40B4-BE49-F238E27FC236}">
                  <a16:creationId xmlns:a16="http://schemas.microsoft.com/office/drawing/2014/main" id="{245DDB4F-41DC-49E5-B5A5-05AC0976F1ED}"/>
                </a:ext>
              </a:extLst>
            </p:cNvPr>
            <p:cNvSpPr/>
            <p:nvPr/>
          </p:nvSpPr>
          <p:spPr bwMode="auto">
            <a:xfrm>
              <a:off x="8693086" y="3394410"/>
              <a:ext cx="453833" cy="862006"/>
            </a:xfrm>
            <a:custGeom>
              <a:avLst/>
              <a:gdLst>
                <a:gd name="T0" fmla="*/ 89 w 158"/>
                <a:gd name="T1" fmla="*/ 300 h 300"/>
                <a:gd name="T2" fmla="*/ 85 w 158"/>
                <a:gd name="T3" fmla="*/ 294 h 300"/>
                <a:gd name="T4" fmla="*/ 94 w 158"/>
                <a:gd name="T5" fmla="*/ 286 h 300"/>
                <a:gd name="T6" fmla="*/ 100 w 158"/>
                <a:gd name="T7" fmla="*/ 292 h 300"/>
                <a:gd name="T8" fmla="*/ 89 w 158"/>
                <a:gd name="T9" fmla="*/ 300 h 300"/>
                <a:gd name="T10" fmla="*/ 122 w 158"/>
                <a:gd name="T11" fmla="*/ 268 h 300"/>
                <a:gd name="T12" fmla="*/ 116 w 158"/>
                <a:gd name="T13" fmla="*/ 263 h 300"/>
                <a:gd name="T14" fmla="*/ 124 w 158"/>
                <a:gd name="T15" fmla="*/ 250 h 300"/>
                <a:gd name="T16" fmla="*/ 131 w 158"/>
                <a:gd name="T17" fmla="*/ 254 h 300"/>
                <a:gd name="T18" fmla="*/ 122 w 158"/>
                <a:gd name="T19" fmla="*/ 268 h 300"/>
                <a:gd name="T20" fmla="*/ 146 w 158"/>
                <a:gd name="T21" fmla="*/ 225 h 300"/>
                <a:gd name="T22" fmla="*/ 139 w 158"/>
                <a:gd name="T23" fmla="*/ 222 h 300"/>
                <a:gd name="T24" fmla="*/ 144 w 158"/>
                <a:gd name="T25" fmla="*/ 208 h 300"/>
                <a:gd name="T26" fmla="*/ 151 w 158"/>
                <a:gd name="T27" fmla="*/ 210 h 300"/>
                <a:gd name="T28" fmla="*/ 146 w 158"/>
                <a:gd name="T29" fmla="*/ 225 h 300"/>
                <a:gd name="T30" fmla="*/ 157 w 158"/>
                <a:gd name="T31" fmla="*/ 178 h 300"/>
                <a:gd name="T32" fmla="*/ 149 w 158"/>
                <a:gd name="T33" fmla="*/ 177 h 300"/>
                <a:gd name="T34" fmla="*/ 150 w 158"/>
                <a:gd name="T35" fmla="*/ 165 h 300"/>
                <a:gd name="T36" fmla="*/ 150 w 158"/>
                <a:gd name="T37" fmla="*/ 161 h 300"/>
                <a:gd name="T38" fmla="*/ 158 w 158"/>
                <a:gd name="T39" fmla="*/ 161 h 300"/>
                <a:gd name="T40" fmla="*/ 158 w 158"/>
                <a:gd name="T41" fmla="*/ 165 h 300"/>
                <a:gd name="T42" fmla="*/ 157 w 158"/>
                <a:gd name="T43" fmla="*/ 178 h 300"/>
                <a:gd name="T44" fmla="*/ 146 w 158"/>
                <a:gd name="T45" fmla="*/ 131 h 300"/>
                <a:gd name="T46" fmla="*/ 141 w 158"/>
                <a:gd name="T47" fmla="*/ 116 h 300"/>
                <a:gd name="T48" fmla="*/ 149 w 158"/>
                <a:gd name="T49" fmla="*/ 113 h 300"/>
                <a:gd name="T50" fmla="*/ 153 w 158"/>
                <a:gd name="T51" fmla="*/ 129 h 300"/>
                <a:gd name="T52" fmla="*/ 146 w 158"/>
                <a:gd name="T53" fmla="*/ 131 h 300"/>
                <a:gd name="T54" fmla="*/ 128 w 158"/>
                <a:gd name="T55" fmla="*/ 87 h 300"/>
                <a:gd name="T56" fmla="*/ 119 w 158"/>
                <a:gd name="T57" fmla="*/ 74 h 300"/>
                <a:gd name="T58" fmla="*/ 126 w 158"/>
                <a:gd name="T59" fmla="*/ 70 h 300"/>
                <a:gd name="T60" fmla="*/ 135 w 158"/>
                <a:gd name="T61" fmla="*/ 83 h 300"/>
                <a:gd name="T62" fmla="*/ 128 w 158"/>
                <a:gd name="T63" fmla="*/ 87 h 300"/>
                <a:gd name="T64" fmla="*/ 98 w 158"/>
                <a:gd name="T65" fmla="*/ 51 h 300"/>
                <a:gd name="T66" fmla="*/ 86 w 158"/>
                <a:gd name="T67" fmla="*/ 41 h 300"/>
                <a:gd name="T68" fmla="*/ 91 w 158"/>
                <a:gd name="T69" fmla="*/ 35 h 300"/>
                <a:gd name="T70" fmla="*/ 104 w 158"/>
                <a:gd name="T71" fmla="*/ 45 h 300"/>
                <a:gd name="T72" fmla="*/ 98 w 158"/>
                <a:gd name="T73" fmla="*/ 51 h 300"/>
                <a:gd name="T74" fmla="*/ 60 w 158"/>
                <a:gd name="T75" fmla="*/ 25 h 300"/>
                <a:gd name="T76" fmla="*/ 45 w 158"/>
                <a:gd name="T77" fmla="*/ 19 h 300"/>
                <a:gd name="T78" fmla="*/ 48 w 158"/>
                <a:gd name="T79" fmla="*/ 11 h 300"/>
                <a:gd name="T80" fmla="*/ 63 w 158"/>
                <a:gd name="T81" fmla="*/ 18 h 300"/>
                <a:gd name="T82" fmla="*/ 60 w 158"/>
                <a:gd name="T83" fmla="*/ 25 h 300"/>
                <a:gd name="T84" fmla="*/ 15 w 158"/>
                <a:gd name="T85" fmla="*/ 10 h 300"/>
                <a:gd name="T86" fmla="*/ 0 w 158"/>
                <a:gd name="T87" fmla="*/ 8 h 300"/>
                <a:gd name="T88" fmla="*/ 1 w 158"/>
                <a:gd name="T89" fmla="*/ 0 h 300"/>
                <a:gd name="T90" fmla="*/ 17 w 158"/>
                <a:gd name="T91" fmla="*/ 2 h 300"/>
                <a:gd name="T92" fmla="*/ 15 w 158"/>
                <a:gd name="T93" fmla="*/ 1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300">
                  <a:moveTo>
                    <a:pt x="89" y="300"/>
                  </a:moveTo>
                  <a:cubicBezTo>
                    <a:pt x="85" y="294"/>
                    <a:pt x="85" y="294"/>
                    <a:pt x="85" y="294"/>
                  </a:cubicBezTo>
                  <a:cubicBezTo>
                    <a:pt x="88" y="291"/>
                    <a:pt x="91" y="289"/>
                    <a:pt x="94" y="286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6" y="295"/>
                    <a:pt x="93" y="298"/>
                    <a:pt x="89" y="300"/>
                  </a:cubicBezTo>
                  <a:close/>
                  <a:moveTo>
                    <a:pt x="122" y="268"/>
                  </a:moveTo>
                  <a:cubicBezTo>
                    <a:pt x="116" y="263"/>
                    <a:pt x="116" y="263"/>
                    <a:pt x="116" y="263"/>
                  </a:cubicBezTo>
                  <a:cubicBezTo>
                    <a:pt x="119" y="259"/>
                    <a:pt x="122" y="255"/>
                    <a:pt x="124" y="250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28" y="259"/>
                    <a:pt x="125" y="264"/>
                    <a:pt x="122" y="268"/>
                  </a:cubicBezTo>
                  <a:close/>
                  <a:moveTo>
                    <a:pt x="146" y="225"/>
                  </a:moveTo>
                  <a:cubicBezTo>
                    <a:pt x="139" y="222"/>
                    <a:pt x="139" y="222"/>
                    <a:pt x="139" y="222"/>
                  </a:cubicBezTo>
                  <a:cubicBezTo>
                    <a:pt x="141" y="218"/>
                    <a:pt x="142" y="213"/>
                    <a:pt x="144" y="208"/>
                  </a:cubicBezTo>
                  <a:cubicBezTo>
                    <a:pt x="151" y="210"/>
                    <a:pt x="151" y="210"/>
                    <a:pt x="151" y="210"/>
                  </a:cubicBezTo>
                  <a:cubicBezTo>
                    <a:pt x="150" y="215"/>
                    <a:pt x="148" y="220"/>
                    <a:pt x="146" y="225"/>
                  </a:cubicBezTo>
                  <a:close/>
                  <a:moveTo>
                    <a:pt x="157" y="178"/>
                  </a:moveTo>
                  <a:cubicBezTo>
                    <a:pt x="149" y="177"/>
                    <a:pt x="149" y="177"/>
                    <a:pt x="149" y="177"/>
                  </a:cubicBezTo>
                  <a:cubicBezTo>
                    <a:pt x="149" y="173"/>
                    <a:pt x="150" y="169"/>
                    <a:pt x="150" y="165"/>
                  </a:cubicBezTo>
                  <a:cubicBezTo>
                    <a:pt x="150" y="164"/>
                    <a:pt x="150" y="163"/>
                    <a:pt x="150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8" y="164"/>
                    <a:pt x="158" y="165"/>
                  </a:cubicBezTo>
                  <a:cubicBezTo>
                    <a:pt x="158" y="169"/>
                    <a:pt x="157" y="173"/>
                    <a:pt x="157" y="178"/>
                  </a:cubicBezTo>
                  <a:close/>
                  <a:moveTo>
                    <a:pt x="146" y="131"/>
                  </a:moveTo>
                  <a:cubicBezTo>
                    <a:pt x="144" y="125"/>
                    <a:pt x="143" y="120"/>
                    <a:pt x="141" y="116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1" y="118"/>
                    <a:pt x="152" y="123"/>
                    <a:pt x="153" y="129"/>
                  </a:cubicBezTo>
                  <a:lnTo>
                    <a:pt x="146" y="131"/>
                  </a:lnTo>
                  <a:close/>
                  <a:moveTo>
                    <a:pt x="128" y="87"/>
                  </a:moveTo>
                  <a:cubicBezTo>
                    <a:pt x="125" y="83"/>
                    <a:pt x="122" y="79"/>
                    <a:pt x="119" y="7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9" y="74"/>
                    <a:pt x="132" y="79"/>
                    <a:pt x="135" y="83"/>
                  </a:cubicBezTo>
                  <a:lnTo>
                    <a:pt x="128" y="87"/>
                  </a:lnTo>
                  <a:close/>
                  <a:moveTo>
                    <a:pt x="98" y="51"/>
                  </a:moveTo>
                  <a:cubicBezTo>
                    <a:pt x="95" y="48"/>
                    <a:pt x="90" y="44"/>
                    <a:pt x="86" y="4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5" y="38"/>
                    <a:pt x="100" y="42"/>
                    <a:pt x="104" y="45"/>
                  </a:cubicBezTo>
                  <a:lnTo>
                    <a:pt x="98" y="51"/>
                  </a:lnTo>
                  <a:close/>
                  <a:moveTo>
                    <a:pt x="60" y="25"/>
                  </a:moveTo>
                  <a:cubicBezTo>
                    <a:pt x="55" y="23"/>
                    <a:pt x="50" y="21"/>
                    <a:pt x="45" y="1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3"/>
                    <a:pt x="58" y="15"/>
                    <a:pt x="63" y="18"/>
                  </a:cubicBezTo>
                  <a:lnTo>
                    <a:pt x="60" y="25"/>
                  </a:lnTo>
                  <a:close/>
                  <a:moveTo>
                    <a:pt x="15" y="10"/>
                  </a:moveTo>
                  <a:cubicBezTo>
                    <a:pt x="10" y="9"/>
                    <a:pt x="5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1" y="2"/>
                    <a:pt x="17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ľîḑe">
              <a:extLst>
                <a:ext uri="{FF2B5EF4-FFF2-40B4-BE49-F238E27FC236}">
                  <a16:creationId xmlns:a16="http://schemas.microsoft.com/office/drawing/2014/main" id="{731112AC-FAA5-451F-8398-85431202C423}"/>
                </a:ext>
              </a:extLst>
            </p:cNvPr>
            <p:cNvSpPr/>
            <p:nvPr/>
          </p:nvSpPr>
          <p:spPr bwMode="auto">
            <a:xfrm>
              <a:off x="3343948" y="1937441"/>
              <a:ext cx="1883129" cy="1126280"/>
            </a:xfrm>
            <a:custGeom>
              <a:avLst/>
              <a:gdLst>
                <a:gd name="T0" fmla="*/ 0 w 655"/>
                <a:gd name="T1" fmla="*/ 390 h 392"/>
                <a:gd name="T2" fmla="*/ 12 w 655"/>
                <a:gd name="T3" fmla="*/ 377 h 392"/>
                <a:gd name="T4" fmla="*/ 22 w 655"/>
                <a:gd name="T5" fmla="*/ 347 h 392"/>
                <a:gd name="T6" fmla="*/ 21 w 655"/>
                <a:gd name="T7" fmla="*/ 329 h 392"/>
                <a:gd name="T8" fmla="*/ 22 w 655"/>
                <a:gd name="T9" fmla="*/ 347 h 392"/>
                <a:gd name="T10" fmla="*/ 34 w 655"/>
                <a:gd name="T11" fmla="*/ 299 h 392"/>
                <a:gd name="T12" fmla="*/ 48 w 655"/>
                <a:gd name="T13" fmla="*/ 288 h 392"/>
                <a:gd name="T14" fmla="*/ 64 w 655"/>
                <a:gd name="T15" fmla="*/ 261 h 392"/>
                <a:gd name="T16" fmla="*/ 65 w 655"/>
                <a:gd name="T17" fmla="*/ 243 h 392"/>
                <a:gd name="T18" fmla="*/ 64 w 655"/>
                <a:gd name="T19" fmla="*/ 261 h 392"/>
                <a:gd name="T20" fmla="*/ 83 w 655"/>
                <a:gd name="T21" fmla="*/ 216 h 392"/>
                <a:gd name="T22" fmla="*/ 99 w 655"/>
                <a:gd name="T23" fmla="*/ 208 h 392"/>
                <a:gd name="T24" fmla="*/ 119 w 655"/>
                <a:gd name="T25" fmla="*/ 183 h 392"/>
                <a:gd name="T26" fmla="*/ 124 w 655"/>
                <a:gd name="T27" fmla="*/ 166 h 392"/>
                <a:gd name="T28" fmla="*/ 119 w 655"/>
                <a:gd name="T29" fmla="*/ 183 h 392"/>
                <a:gd name="T30" fmla="*/ 146 w 655"/>
                <a:gd name="T31" fmla="*/ 143 h 392"/>
                <a:gd name="T32" fmla="*/ 163 w 655"/>
                <a:gd name="T33" fmla="*/ 138 h 392"/>
                <a:gd name="T34" fmla="*/ 188 w 655"/>
                <a:gd name="T35" fmla="*/ 117 h 392"/>
                <a:gd name="T36" fmla="*/ 195 w 655"/>
                <a:gd name="T37" fmla="*/ 101 h 392"/>
                <a:gd name="T38" fmla="*/ 188 w 655"/>
                <a:gd name="T39" fmla="*/ 117 h 392"/>
                <a:gd name="T40" fmla="*/ 222 w 655"/>
                <a:gd name="T41" fmla="*/ 83 h 392"/>
                <a:gd name="T42" fmla="*/ 240 w 655"/>
                <a:gd name="T43" fmla="*/ 81 h 392"/>
                <a:gd name="T44" fmla="*/ 267 w 655"/>
                <a:gd name="T45" fmla="*/ 66 h 392"/>
                <a:gd name="T46" fmla="*/ 278 w 655"/>
                <a:gd name="T47" fmla="*/ 51 h 392"/>
                <a:gd name="T48" fmla="*/ 267 w 655"/>
                <a:gd name="T49" fmla="*/ 66 h 392"/>
                <a:gd name="T50" fmla="*/ 307 w 655"/>
                <a:gd name="T51" fmla="*/ 38 h 392"/>
                <a:gd name="T52" fmla="*/ 325 w 655"/>
                <a:gd name="T53" fmla="*/ 40 h 392"/>
                <a:gd name="T54" fmla="*/ 355 w 655"/>
                <a:gd name="T55" fmla="*/ 30 h 392"/>
                <a:gd name="T56" fmla="*/ 369 w 655"/>
                <a:gd name="T57" fmla="*/ 18 h 392"/>
                <a:gd name="T58" fmla="*/ 355 w 655"/>
                <a:gd name="T59" fmla="*/ 30 h 392"/>
                <a:gd name="T60" fmla="*/ 638 w 655"/>
                <a:gd name="T61" fmla="*/ 24 h 392"/>
                <a:gd name="T62" fmla="*/ 655 w 655"/>
                <a:gd name="T63" fmla="*/ 20 h 392"/>
                <a:gd name="T64" fmla="*/ 402 w 655"/>
                <a:gd name="T65" fmla="*/ 18 h 392"/>
                <a:gd name="T66" fmla="*/ 416 w 655"/>
                <a:gd name="T67" fmla="*/ 7 h 392"/>
                <a:gd name="T68" fmla="*/ 402 w 655"/>
                <a:gd name="T69" fmla="*/ 18 h 392"/>
                <a:gd name="T70" fmla="*/ 591 w 655"/>
                <a:gd name="T71" fmla="*/ 15 h 392"/>
                <a:gd name="T72" fmla="*/ 608 w 655"/>
                <a:gd name="T73" fmla="*/ 10 h 392"/>
                <a:gd name="T74" fmla="*/ 449 w 655"/>
                <a:gd name="T75" fmla="*/ 11 h 392"/>
                <a:gd name="T76" fmla="*/ 464 w 655"/>
                <a:gd name="T77" fmla="*/ 2 h 392"/>
                <a:gd name="T78" fmla="*/ 449 w 655"/>
                <a:gd name="T79" fmla="*/ 11 h 392"/>
                <a:gd name="T80" fmla="*/ 544 w 655"/>
                <a:gd name="T81" fmla="*/ 10 h 392"/>
                <a:gd name="T82" fmla="*/ 560 w 655"/>
                <a:gd name="T83" fmla="*/ 3 h 392"/>
                <a:gd name="T84" fmla="*/ 496 w 655"/>
                <a:gd name="T85" fmla="*/ 8 h 392"/>
                <a:gd name="T86" fmla="*/ 512 w 655"/>
                <a:gd name="T87" fmla="*/ 0 h 392"/>
                <a:gd name="T88" fmla="*/ 496 w 655"/>
                <a:gd name="T89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5" h="392">
                  <a:moveTo>
                    <a:pt x="8" y="392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" y="385"/>
                    <a:pt x="3" y="379"/>
                    <a:pt x="5" y="374"/>
                  </a:cubicBezTo>
                  <a:cubicBezTo>
                    <a:pt x="12" y="377"/>
                    <a:pt x="12" y="377"/>
                    <a:pt x="12" y="377"/>
                  </a:cubicBezTo>
                  <a:cubicBezTo>
                    <a:pt x="11" y="382"/>
                    <a:pt x="9" y="387"/>
                    <a:pt x="8" y="392"/>
                  </a:cubicBezTo>
                  <a:close/>
                  <a:moveTo>
                    <a:pt x="22" y="347"/>
                  </a:moveTo>
                  <a:cubicBezTo>
                    <a:pt x="15" y="344"/>
                    <a:pt x="15" y="344"/>
                    <a:pt x="15" y="344"/>
                  </a:cubicBezTo>
                  <a:cubicBezTo>
                    <a:pt x="17" y="339"/>
                    <a:pt x="19" y="334"/>
                    <a:pt x="21" y="329"/>
                  </a:cubicBezTo>
                  <a:cubicBezTo>
                    <a:pt x="28" y="332"/>
                    <a:pt x="28" y="332"/>
                    <a:pt x="28" y="332"/>
                  </a:cubicBezTo>
                  <a:cubicBezTo>
                    <a:pt x="26" y="337"/>
                    <a:pt x="24" y="342"/>
                    <a:pt x="22" y="347"/>
                  </a:cubicBezTo>
                  <a:close/>
                  <a:moveTo>
                    <a:pt x="41" y="303"/>
                  </a:moveTo>
                  <a:cubicBezTo>
                    <a:pt x="34" y="299"/>
                    <a:pt x="34" y="299"/>
                    <a:pt x="34" y="299"/>
                  </a:cubicBezTo>
                  <a:cubicBezTo>
                    <a:pt x="36" y="295"/>
                    <a:pt x="39" y="290"/>
                    <a:pt x="41" y="285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6" y="293"/>
                    <a:pt x="43" y="298"/>
                    <a:pt x="41" y="303"/>
                  </a:cubicBezTo>
                  <a:close/>
                  <a:moveTo>
                    <a:pt x="64" y="261"/>
                  </a:moveTo>
                  <a:cubicBezTo>
                    <a:pt x="57" y="257"/>
                    <a:pt x="57" y="257"/>
                    <a:pt x="57" y="257"/>
                  </a:cubicBezTo>
                  <a:cubicBezTo>
                    <a:pt x="59" y="252"/>
                    <a:pt x="62" y="247"/>
                    <a:pt x="65" y="243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69" y="252"/>
                    <a:pt x="66" y="256"/>
                    <a:pt x="64" y="261"/>
                  </a:cubicBezTo>
                  <a:close/>
                  <a:moveTo>
                    <a:pt x="90" y="221"/>
                  </a:moveTo>
                  <a:cubicBezTo>
                    <a:pt x="83" y="216"/>
                    <a:pt x="83" y="216"/>
                    <a:pt x="83" y="216"/>
                  </a:cubicBezTo>
                  <a:cubicBezTo>
                    <a:pt x="86" y="212"/>
                    <a:pt x="89" y="207"/>
                    <a:pt x="93" y="203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6" y="212"/>
                    <a:pt x="93" y="216"/>
                    <a:pt x="90" y="221"/>
                  </a:cubicBezTo>
                  <a:close/>
                  <a:moveTo>
                    <a:pt x="119" y="183"/>
                  </a:moveTo>
                  <a:cubicBezTo>
                    <a:pt x="113" y="178"/>
                    <a:pt x="113" y="178"/>
                    <a:pt x="113" y="178"/>
                  </a:cubicBezTo>
                  <a:cubicBezTo>
                    <a:pt x="116" y="174"/>
                    <a:pt x="120" y="170"/>
                    <a:pt x="124" y="166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26" y="175"/>
                    <a:pt x="122" y="179"/>
                    <a:pt x="119" y="183"/>
                  </a:cubicBezTo>
                  <a:close/>
                  <a:moveTo>
                    <a:pt x="152" y="149"/>
                  </a:moveTo>
                  <a:cubicBezTo>
                    <a:pt x="146" y="143"/>
                    <a:pt x="146" y="143"/>
                    <a:pt x="146" y="143"/>
                  </a:cubicBezTo>
                  <a:cubicBezTo>
                    <a:pt x="150" y="139"/>
                    <a:pt x="154" y="136"/>
                    <a:pt x="158" y="132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59" y="141"/>
                    <a:pt x="156" y="145"/>
                    <a:pt x="152" y="149"/>
                  </a:cubicBezTo>
                  <a:close/>
                  <a:moveTo>
                    <a:pt x="188" y="117"/>
                  </a:moveTo>
                  <a:cubicBezTo>
                    <a:pt x="183" y="111"/>
                    <a:pt x="183" y="111"/>
                    <a:pt x="183" y="111"/>
                  </a:cubicBezTo>
                  <a:cubicBezTo>
                    <a:pt x="187" y="108"/>
                    <a:pt x="191" y="104"/>
                    <a:pt x="195" y="101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6" y="111"/>
                    <a:pt x="192" y="114"/>
                    <a:pt x="188" y="117"/>
                  </a:cubicBezTo>
                  <a:close/>
                  <a:moveTo>
                    <a:pt x="226" y="90"/>
                  </a:moveTo>
                  <a:cubicBezTo>
                    <a:pt x="222" y="83"/>
                    <a:pt x="222" y="83"/>
                    <a:pt x="222" y="83"/>
                  </a:cubicBezTo>
                  <a:cubicBezTo>
                    <a:pt x="226" y="80"/>
                    <a:pt x="231" y="77"/>
                    <a:pt x="236" y="74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35" y="84"/>
                    <a:pt x="231" y="87"/>
                    <a:pt x="226" y="90"/>
                  </a:cubicBezTo>
                  <a:close/>
                  <a:moveTo>
                    <a:pt x="267" y="66"/>
                  </a:moveTo>
                  <a:cubicBezTo>
                    <a:pt x="264" y="58"/>
                    <a:pt x="264" y="58"/>
                    <a:pt x="264" y="58"/>
                  </a:cubicBezTo>
                  <a:cubicBezTo>
                    <a:pt x="268" y="56"/>
                    <a:pt x="273" y="53"/>
                    <a:pt x="278" y="51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77" y="61"/>
                    <a:pt x="272" y="63"/>
                    <a:pt x="267" y="66"/>
                  </a:cubicBezTo>
                  <a:close/>
                  <a:moveTo>
                    <a:pt x="311" y="45"/>
                  </a:moveTo>
                  <a:cubicBezTo>
                    <a:pt x="307" y="38"/>
                    <a:pt x="307" y="38"/>
                    <a:pt x="307" y="38"/>
                  </a:cubicBezTo>
                  <a:cubicBezTo>
                    <a:pt x="313" y="36"/>
                    <a:pt x="318" y="34"/>
                    <a:pt x="323" y="3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0" y="42"/>
                    <a:pt x="315" y="43"/>
                    <a:pt x="311" y="45"/>
                  </a:cubicBezTo>
                  <a:close/>
                  <a:moveTo>
                    <a:pt x="355" y="30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8" y="20"/>
                    <a:pt x="363" y="19"/>
                    <a:pt x="369" y="18"/>
                  </a:cubicBezTo>
                  <a:cubicBezTo>
                    <a:pt x="371" y="25"/>
                    <a:pt x="371" y="25"/>
                    <a:pt x="371" y="25"/>
                  </a:cubicBezTo>
                  <a:cubicBezTo>
                    <a:pt x="366" y="27"/>
                    <a:pt x="361" y="28"/>
                    <a:pt x="355" y="30"/>
                  </a:cubicBezTo>
                  <a:close/>
                  <a:moveTo>
                    <a:pt x="653" y="28"/>
                  </a:moveTo>
                  <a:cubicBezTo>
                    <a:pt x="649" y="27"/>
                    <a:pt x="644" y="25"/>
                    <a:pt x="638" y="24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6" y="18"/>
                    <a:pt x="651" y="19"/>
                    <a:pt x="655" y="20"/>
                  </a:cubicBezTo>
                  <a:lnTo>
                    <a:pt x="653" y="28"/>
                  </a:lnTo>
                  <a:close/>
                  <a:moveTo>
                    <a:pt x="402" y="18"/>
                  </a:moveTo>
                  <a:cubicBezTo>
                    <a:pt x="400" y="10"/>
                    <a:pt x="400" y="10"/>
                    <a:pt x="400" y="10"/>
                  </a:cubicBezTo>
                  <a:cubicBezTo>
                    <a:pt x="405" y="9"/>
                    <a:pt x="411" y="8"/>
                    <a:pt x="416" y="7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12" y="16"/>
                    <a:pt x="407" y="17"/>
                    <a:pt x="402" y="18"/>
                  </a:cubicBezTo>
                  <a:close/>
                  <a:moveTo>
                    <a:pt x="607" y="18"/>
                  </a:moveTo>
                  <a:cubicBezTo>
                    <a:pt x="602" y="17"/>
                    <a:pt x="597" y="16"/>
                    <a:pt x="591" y="15"/>
                  </a:cubicBezTo>
                  <a:cubicBezTo>
                    <a:pt x="592" y="7"/>
                    <a:pt x="592" y="7"/>
                    <a:pt x="592" y="7"/>
                  </a:cubicBezTo>
                  <a:cubicBezTo>
                    <a:pt x="598" y="8"/>
                    <a:pt x="603" y="9"/>
                    <a:pt x="608" y="10"/>
                  </a:cubicBezTo>
                  <a:lnTo>
                    <a:pt x="607" y="18"/>
                  </a:lnTo>
                  <a:close/>
                  <a:moveTo>
                    <a:pt x="449" y="11"/>
                  </a:moveTo>
                  <a:cubicBezTo>
                    <a:pt x="448" y="3"/>
                    <a:pt x="448" y="3"/>
                    <a:pt x="448" y="3"/>
                  </a:cubicBezTo>
                  <a:cubicBezTo>
                    <a:pt x="453" y="3"/>
                    <a:pt x="459" y="2"/>
                    <a:pt x="464" y="2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59" y="10"/>
                    <a:pt x="454" y="11"/>
                    <a:pt x="449" y="11"/>
                  </a:cubicBezTo>
                  <a:close/>
                  <a:moveTo>
                    <a:pt x="560" y="11"/>
                  </a:moveTo>
                  <a:cubicBezTo>
                    <a:pt x="555" y="10"/>
                    <a:pt x="549" y="10"/>
                    <a:pt x="544" y="10"/>
                  </a:cubicBezTo>
                  <a:cubicBezTo>
                    <a:pt x="544" y="2"/>
                    <a:pt x="544" y="2"/>
                    <a:pt x="544" y="2"/>
                  </a:cubicBezTo>
                  <a:cubicBezTo>
                    <a:pt x="550" y="2"/>
                    <a:pt x="555" y="2"/>
                    <a:pt x="560" y="3"/>
                  </a:cubicBezTo>
                  <a:lnTo>
                    <a:pt x="560" y="11"/>
                  </a:lnTo>
                  <a:close/>
                  <a:moveTo>
                    <a:pt x="496" y="8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502" y="0"/>
                    <a:pt x="507" y="0"/>
                    <a:pt x="512" y="0"/>
                  </a:cubicBezTo>
                  <a:cubicBezTo>
                    <a:pt x="512" y="8"/>
                    <a:pt x="512" y="8"/>
                    <a:pt x="512" y="8"/>
                  </a:cubicBezTo>
                  <a:cubicBezTo>
                    <a:pt x="507" y="8"/>
                    <a:pt x="502" y="8"/>
                    <a:pt x="49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uiExpand="1" build="p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943429" y="1352015"/>
            <a:ext cx="100584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当传递的参数值</a:t>
            </a:r>
            <a:r>
              <a:rPr lang="zh-CN" altLang="en-US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lang="zh-CN" altLang="en-US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不传递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参数时，则系统会自己选择值，即多次生成随机数都</a:t>
            </a:r>
            <a:r>
              <a:rPr lang="zh-CN" altLang="en-US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随机数模块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489712" y="2313304"/>
            <a:ext cx="4965831" cy="3474410"/>
            <a:chOff x="686289" y="1779661"/>
            <a:chExt cx="4965831" cy="3474410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1085908" y="1864798"/>
              <a:ext cx="4566212" cy="325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生成随机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数的种子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np.random.seed(1)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随机生成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包含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个元素的浮点数组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np.random.rand(5)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生成随机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数的种子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np.random.seed(2)</a:t>
              </a: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随机生成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包含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个元素的浮点数组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np.random.rand(5)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86289" y="1779661"/>
              <a:ext cx="4965831" cy="3474410"/>
            </a:xfrm>
            <a:prstGeom prst="rect">
              <a:avLst/>
            </a:prstGeom>
            <a:noFill/>
            <a:ln w="6350" cap="flat" cmpd="sng" algn="ctr">
              <a:solidFill>
                <a:srgbClr val="128EB7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2517621" y="6024564"/>
            <a:ext cx="69100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由于传递的参数不同，两次生成随机数，得到的结果不一样。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9893" y="4323339"/>
            <a:ext cx="5141347" cy="858624"/>
            <a:chOff x="8707033" y="2937805"/>
            <a:chExt cx="5475326" cy="914400"/>
          </a:xfrm>
        </p:grpSpPr>
        <p:sp>
          <p:nvSpPr>
            <p:cNvPr id="23" name="文本框 22"/>
            <p:cNvSpPr txBox="1"/>
            <p:nvPr/>
          </p:nvSpPr>
          <p:spPr>
            <a:xfrm>
              <a:off x="10085146" y="3030114"/>
              <a:ext cx="4097213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随机数模块</a:t>
              </a:r>
            </a:p>
          </p:txBody>
        </p:sp>
        <p:sp>
          <p:nvSpPr>
            <p:cNvPr id="16" name="原创设计师QQ69613753    _12"/>
            <p:cNvSpPr/>
            <p:nvPr/>
          </p:nvSpPr>
          <p:spPr>
            <a:xfrm>
              <a:off x="8707033" y="293780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n-ea"/>
                  <a:cs typeface="+mn-ea"/>
                  <a:sym typeface="+mn-lt"/>
                </a:rPr>
                <a:t>3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8900000">
              <a:off x="8792669" y="302687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59895" y="1424836"/>
            <a:ext cx="4968314" cy="858624"/>
            <a:chOff x="1991600" y="2901222"/>
            <a:chExt cx="5291055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369711" y="3027968"/>
              <a:ext cx="3912944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认识</a:t>
              </a:r>
              <a:r>
                <a:rPr lang="en-US" altLang="zh-CN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NumPy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n-ea"/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59895" y="2834263"/>
            <a:ext cx="7184718" cy="858624"/>
            <a:chOff x="5173118" y="2883412"/>
            <a:chExt cx="7651437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551229" y="3062008"/>
              <a:ext cx="6273326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创建</a:t>
              </a:r>
              <a:r>
                <a:rPr lang="en-US" altLang="zh-CN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ndarray</a:t>
              </a:r>
              <a:r>
                <a:rPr lang="zh-CN" altLang="en-US" sz="2800" dirty="0">
                  <a:solidFill>
                    <a:schemeClr val="bg1"/>
                  </a:solidFill>
                  <a:latin typeface="+mn-ea"/>
                  <a:sym typeface="Arial" panose="020B0604020202020204" pitchFamily="34" charset="0"/>
                </a:rPr>
                <a:t>对象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n-ea"/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771754" y="2600005"/>
            <a:ext cx="76876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认识</a:t>
            </a:r>
            <a:r>
              <a:rPr lang="en-US" altLang="zh-CN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NumPy</a:t>
            </a: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26359" y="2228858"/>
            <a:ext cx="3947116" cy="1028042"/>
            <a:chOff x="1056151" y="2914979"/>
            <a:chExt cx="1532029" cy="1028042"/>
          </a:xfrm>
        </p:grpSpPr>
        <p:grpSp>
          <p:nvGrpSpPr>
            <p:cNvPr id="26" name="组合 25"/>
            <p:cNvGrpSpPr/>
            <p:nvPr/>
          </p:nvGrpSpPr>
          <p:grpSpPr>
            <a:xfrm>
              <a:off x="1170372" y="3029102"/>
              <a:ext cx="1294582" cy="799641"/>
              <a:chOff x="954864" y="1644936"/>
              <a:chExt cx="1294582" cy="799641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54864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4" name="文本框 53"/>
              <p:cNvSpPr txBox="1"/>
              <p:nvPr/>
            </p:nvSpPr>
            <p:spPr>
              <a:xfrm>
                <a:off x="954864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bg1"/>
                    </a:solidFill>
                  </a:rPr>
                  <a:t>Numerical Python</a:t>
                </a:r>
                <a:r>
                  <a:rPr lang="zh-CN" sz="2000" kern="1200">
                    <a:solidFill>
                      <a:schemeClr val="bg1"/>
                    </a:solidFill>
                  </a:rPr>
                  <a:t>的简称</a:t>
                </a:r>
              </a:p>
            </p:txBody>
          </p:sp>
        </p:grpSp>
        <p:sp>
          <p:nvSpPr>
            <p:cNvPr id="27" name="半闭框 26"/>
            <p:cNvSpPr/>
            <p:nvPr/>
          </p:nvSpPr>
          <p:spPr>
            <a:xfrm>
              <a:off x="1056151" y="2914979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半闭框 27"/>
            <p:cNvSpPr/>
            <p:nvPr/>
          </p:nvSpPr>
          <p:spPr>
            <a:xfrm rot="5400000">
              <a:off x="2277232" y="2915019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半闭框 28"/>
            <p:cNvSpPr/>
            <p:nvPr/>
          </p:nvSpPr>
          <p:spPr>
            <a:xfrm rot="16200000">
              <a:off x="1056111" y="3632073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半闭框 29"/>
            <p:cNvSpPr/>
            <p:nvPr/>
          </p:nvSpPr>
          <p:spPr>
            <a:xfrm rot="10800000">
              <a:off x="2277272" y="3632033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5" name="组合 54"/>
          <p:cNvGrpSpPr/>
          <p:nvPr/>
        </p:nvGrpSpPr>
        <p:grpSpPr>
          <a:xfrm>
            <a:off x="1726358" y="4013710"/>
            <a:ext cx="3935774" cy="1229343"/>
            <a:chOff x="3905373" y="2914979"/>
            <a:chExt cx="1532030" cy="1028042"/>
          </a:xfrm>
        </p:grpSpPr>
        <p:grpSp>
          <p:nvGrpSpPr>
            <p:cNvPr id="32" name="组合 31"/>
            <p:cNvGrpSpPr/>
            <p:nvPr/>
          </p:nvGrpSpPr>
          <p:grpSpPr>
            <a:xfrm>
              <a:off x="4019594" y="3029041"/>
              <a:ext cx="1294582" cy="799702"/>
              <a:chOff x="3804086" y="1644875"/>
              <a:chExt cx="1294582" cy="799702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804086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2" name="文本框 51"/>
              <p:cNvSpPr txBox="1"/>
              <p:nvPr/>
            </p:nvSpPr>
            <p:spPr>
              <a:xfrm>
                <a:off x="3865660" y="1644875"/>
                <a:ext cx="1171435" cy="7996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sz="2000" kern="1200" dirty="0">
                    <a:solidFill>
                      <a:schemeClr val="bg1"/>
                    </a:solidFill>
                  </a:rPr>
                  <a:t>高性能计算和数据分析的基础包</a:t>
                </a:r>
              </a:p>
            </p:txBody>
          </p:sp>
        </p:grpSp>
        <p:sp>
          <p:nvSpPr>
            <p:cNvPr id="33" name="半闭框 32"/>
            <p:cNvSpPr/>
            <p:nvPr/>
          </p:nvSpPr>
          <p:spPr>
            <a:xfrm>
              <a:off x="3905373" y="2914979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半闭框 33"/>
            <p:cNvSpPr/>
            <p:nvPr/>
          </p:nvSpPr>
          <p:spPr>
            <a:xfrm rot="5400000">
              <a:off x="5126454" y="2915019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半闭框 34"/>
            <p:cNvSpPr/>
            <p:nvPr/>
          </p:nvSpPr>
          <p:spPr>
            <a:xfrm rot="16200000">
              <a:off x="3905333" y="3632073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半闭框 35"/>
            <p:cNvSpPr/>
            <p:nvPr/>
          </p:nvSpPr>
          <p:spPr>
            <a:xfrm rot="10800000">
              <a:off x="5126495" y="3632033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6" name="组合 55"/>
          <p:cNvGrpSpPr/>
          <p:nvPr/>
        </p:nvGrpSpPr>
        <p:grpSpPr>
          <a:xfrm>
            <a:off x="6551732" y="2228858"/>
            <a:ext cx="3947115" cy="1028043"/>
            <a:chOff x="6754596" y="2914979"/>
            <a:chExt cx="1532029" cy="1028042"/>
          </a:xfrm>
        </p:grpSpPr>
        <p:grpSp>
          <p:nvGrpSpPr>
            <p:cNvPr id="37" name="组合 36"/>
            <p:cNvGrpSpPr/>
            <p:nvPr/>
          </p:nvGrpSpPr>
          <p:grpSpPr>
            <a:xfrm>
              <a:off x="6868817" y="3029102"/>
              <a:ext cx="1294582" cy="799641"/>
              <a:chOff x="6653309" y="1644936"/>
              <a:chExt cx="1294582" cy="79964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653309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文本框 49"/>
              <p:cNvSpPr txBox="1"/>
              <p:nvPr/>
            </p:nvSpPr>
            <p:spPr>
              <a:xfrm>
                <a:off x="6653309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sz="2000" kern="1200" dirty="0">
                    <a:solidFill>
                      <a:schemeClr val="bg1"/>
                    </a:solidFill>
                  </a:rPr>
                  <a:t>基于数组，可用来存储和处理大型矩阵</a:t>
                </a:r>
              </a:p>
            </p:txBody>
          </p:sp>
        </p:grpSp>
        <p:sp>
          <p:nvSpPr>
            <p:cNvPr id="38" name="半闭框 37"/>
            <p:cNvSpPr/>
            <p:nvPr/>
          </p:nvSpPr>
          <p:spPr>
            <a:xfrm>
              <a:off x="6754596" y="2914979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rgbClr val="61D6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半闭框 38"/>
            <p:cNvSpPr/>
            <p:nvPr/>
          </p:nvSpPr>
          <p:spPr>
            <a:xfrm rot="5400000">
              <a:off x="7975677" y="2915019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rgbClr val="61D6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半闭框 39"/>
            <p:cNvSpPr/>
            <p:nvPr/>
          </p:nvSpPr>
          <p:spPr>
            <a:xfrm rot="16200000">
              <a:off x="6754556" y="3632073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rgbClr val="61D6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半闭框 40"/>
            <p:cNvSpPr/>
            <p:nvPr/>
          </p:nvSpPr>
          <p:spPr>
            <a:xfrm rot="10800000">
              <a:off x="7975717" y="3632033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rgbClr val="61D6F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7" name="组合 56"/>
          <p:cNvGrpSpPr/>
          <p:nvPr/>
        </p:nvGrpSpPr>
        <p:grpSpPr>
          <a:xfrm>
            <a:off x="6545943" y="4013037"/>
            <a:ext cx="3952904" cy="1230018"/>
            <a:chOff x="9603818" y="2914979"/>
            <a:chExt cx="1532030" cy="1028042"/>
          </a:xfrm>
        </p:grpSpPr>
        <p:grpSp>
          <p:nvGrpSpPr>
            <p:cNvPr id="42" name="组合 41"/>
            <p:cNvGrpSpPr/>
            <p:nvPr/>
          </p:nvGrpSpPr>
          <p:grpSpPr>
            <a:xfrm>
              <a:off x="9718040" y="3029102"/>
              <a:ext cx="1294582" cy="822801"/>
              <a:chOff x="9502532" y="1644936"/>
              <a:chExt cx="1294582" cy="822801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502532" y="1644936"/>
                <a:ext cx="1294582" cy="79964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8" name="文本框 47"/>
              <p:cNvSpPr txBox="1"/>
              <p:nvPr/>
            </p:nvSpPr>
            <p:spPr>
              <a:xfrm>
                <a:off x="9616371" y="1668096"/>
                <a:ext cx="1106899" cy="7996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15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sz="2000" kern="1200" dirty="0">
                    <a:solidFill>
                      <a:schemeClr val="bg1"/>
                    </a:solidFill>
                  </a:rPr>
                  <a:t>需导入库  </a:t>
                </a:r>
                <a:r>
                  <a:rPr lang="en-US" sz="2000" kern="1200" dirty="0">
                    <a:solidFill>
                      <a:schemeClr val="bg1"/>
                    </a:solidFill>
                  </a:rPr>
                  <a:t>import  numpy  as np</a:t>
                </a:r>
                <a:endParaRPr lang="zh-CN" sz="2000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半闭框 42"/>
            <p:cNvSpPr/>
            <p:nvPr/>
          </p:nvSpPr>
          <p:spPr>
            <a:xfrm>
              <a:off x="9603819" y="2914979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半闭框 43"/>
            <p:cNvSpPr/>
            <p:nvPr/>
          </p:nvSpPr>
          <p:spPr>
            <a:xfrm rot="5400000">
              <a:off x="10824900" y="2915019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半闭框 44"/>
            <p:cNvSpPr/>
            <p:nvPr/>
          </p:nvSpPr>
          <p:spPr>
            <a:xfrm rot="16200000">
              <a:off x="9603778" y="3632073"/>
              <a:ext cx="310988" cy="31090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半闭框 45"/>
            <p:cNvSpPr/>
            <p:nvPr/>
          </p:nvSpPr>
          <p:spPr>
            <a:xfrm rot="10800000">
              <a:off x="10824940" y="3632033"/>
              <a:ext cx="310908" cy="310988"/>
            </a:xfrm>
            <a:prstGeom prst="halfFrame">
              <a:avLst>
                <a:gd name="adj1" fmla="val 25770"/>
                <a:gd name="adj2" fmla="val 25770"/>
              </a:avLst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801256" y="2458163"/>
            <a:ext cx="8157029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中最重要的一个特点就是其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维数组对象，即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对象，该对象具有矢量算数能力和复杂的广播能力，可以执行一些科学计算。不同于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标准库，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对象拥有对高维数组的处理能力，这是数值计算中不可缺少的一个部分。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</a:p>
        </p:txBody>
      </p:sp>
      <p:sp>
        <p:nvSpPr>
          <p:cNvPr id="7" name="Freeform 91"/>
          <p:cNvSpPr>
            <a:spLocks noEditPoints="1"/>
          </p:cNvSpPr>
          <p:nvPr/>
        </p:nvSpPr>
        <p:spPr bwMode="auto">
          <a:xfrm>
            <a:off x="1074057" y="2717523"/>
            <a:ext cx="1320701" cy="1625258"/>
          </a:xfrm>
          <a:custGeom>
            <a:avLst/>
            <a:gdLst>
              <a:gd name="T0" fmla="*/ 8 w 348"/>
              <a:gd name="T1" fmla="*/ 0 h 414"/>
              <a:gd name="T2" fmla="*/ 0 w 348"/>
              <a:gd name="T3" fmla="*/ 406 h 414"/>
              <a:gd name="T4" fmla="*/ 340 w 348"/>
              <a:gd name="T5" fmla="*/ 414 h 414"/>
              <a:gd name="T6" fmla="*/ 348 w 348"/>
              <a:gd name="T7" fmla="*/ 8 h 414"/>
              <a:gd name="T8" fmla="*/ 333 w 348"/>
              <a:gd name="T9" fmla="*/ 399 h 414"/>
              <a:gd name="T10" fmla="*/ 15 w 348"/>
              <a:gd name="T11" fmla="*/ 15 h 414"/>
              <a:gd name="T12" fmla="*/ 333 w 348"/>
              <a:gd name="T13" fmla="*/ 399 h 414"/>
              <a:gd name="T14" fmla="*/ 33 w 348"/>
              <a:gd name="T15" fmla="*/ 43 h 414"/>
              <a:gd name="T16" fmla="*/ 307 w 348"/>
              <a:gd name="T17" fmla="*/ 36 h 414"/>
              <a:gd name="T18" fmla="*/ 315 w 348"/>
              <a:gd name="T19" fmla="*/ 104 h 414"/>
              <a:gd name="T20" fmla="*/ 41 w 348"/>
              <a:gd name="T21" fmla="*/ 111 h 414"/>
              <a:gd name="T22" fmla="*/ 108 w 348"/>
              <a:gd name="T23" fmla="*/ 141 h 414"/>
              <a:gd name="T24" fmla="*/ 123 w 348"/>
              <a:gd name="T25" fmla="*/ 203 h 414"/>
              <a:gd name="T26" fmla="*/ 53 w 348"/>
              <a:gd name="T27" fmla="*/ 210 h 414"/>
              <a:gd name="T28" fmla="*/ 108 w 348"/>
              <a:gd name="T29" fmla="*/ 195 h 414"/>
              <a:gd name="T30" fmla="*/ 198 w 348"/>
              <a:gd name="T31" fmla="*/ 141 h 414"/>
              <a:gd name="T32" fmla="*/ 212 w 348"/>
              <a:gd name="T33" fmla="*/ 203 h 414"/>
              <a:gd name="T34" fmla="*/ 143 w 348"/>
              <a:gd name="T35" fmla="*/ 210 h 414"/>
              <a:gd name="T36" fmla="*/ 198 w 348"/>
              <a:gd name="T37" fmla="*/ 195 h 414"/>
              <a:gd name="T38" fmla="*/ 287 w 348"/>
              <a:gd name="T39" fmla="*/ 141 h 414"/>
              <a:gd name="T40" fmla="*/ 302 w 348"/>
              <a:gd name="T41" fmla="*/ 203 h 414"/>
              <a:gd name="T42" fmla="*/ 233 w 348"/>
              <a:gd name="T43" fmla="*/ 210 h 414"/>
              <a:gd name="T44" fmla="*/ 287 w 348"/>
              <a:gd name="T45" fmla="*/ 195 h 414"/>
              <a:gd name="T46" fmla="*/ 108 w 348"/>
              <a:gd name="T47" fmla="*/ 314 h 414"/>
              <a:gd name="T48" fmla="*/ 123 w 348"/>
              <a:gd name="T49" fmla="*/ 376 h 414"/>
              <a:gd name="T50" fmla="*/ 53 w 348"/>
              <a:gd name="T51" fmla="*/ 384 h 414"/>
              <a:gd name="T52" fmla="*/ 108 w 348"/>
              <a:gd name="T53" fmla="*/ 369 h 414"/>
              <a:gd name="T54" fmla="*/ 198 w 348"/>
              <a:gd name="T55" fmla="*/ 314 h 414"/>
              <a:gd name="T56" fmla="*/ 212 w 348"/>
              <a:gd name="T57" fmla="*/ 376 h 414"/>
              <a:gd name="T58" fmla="*/ 143 w 348"/>
              <a:gd name="T59" fmla="*/ 384 h 414"/>
              <a:gd name="T60" fmla="*/ 198 w 348"/>
              <a:gd name="T61" fmla="*/ 369 h 414"/>
              <a:gd name="T62" fmla="*/ 287 w 348"/>
              <a:gd name="T63" fmla="*/ 314 h 414"/>
              <a:gd name="T64" fmla="*/ 302 w 348"/>
              <a:gd name="T65" fmla="*/ 376 h 414"/>
              <a:gd name="T66" fmla="*/ 233 w 348"/>
              <a:gd name="T67" fmla="*/ 384 h 414"/>
              <a:gd name="T68" fmla="*/ 287 w 348"/>
              <a:gd name="T69" fmla="*/ 369 h 414"/>
              <a:gd name="T70" fmla="*/ 108 w 348"/>
              <a:gd name="T71" fmla="*/ 227 h 414"/>
              <a:gd name="T72" fmla="*/ 123 w 348"/>
              <a:gd name="T73" fmla="*/ 289 h 414"/>
              <a:gd name="T74" fmla="*/ 53 w 348"/>
              <a:gd name="T75" fmla="*/ 297 h 414"/>
              <a:gd name="T76" fmla="*/ 108 w 348"/>
              <a:gd name="T77" fmla="*/ 282 h 414"/>
              <a:gd name="T78" fmla="*/ 198 w 348"/>
              <a:gd name="T79" fmla="*/ 227 h 414"/>
              <a:gd name="T80" fmla="*/ 212 w 348"/>
              <a:gd name="T81" fmla="*/ 289 h 414"/>
              <a:gd name="T82" fmla="*/ 143 w 348"/>
              <a:gd name="T83" fmla="*/ 297 h 414"/>
              <a:gd name="T84" fmla="*/ 198 w 348"/>
              <a:gd name="T85" fmla="*/ 282 h 414"/>
              <a:gd name="T86" fmla="*/ 287 w 348"/>
              <a:gd name="T87" fmla="*/ 227 h 414"/>
              <a:gd name="T88" fmla="*/ 302 w 348"/>
              <a:gd name="T89" fmla="*/ 289 h 414"/>
              <a:gd name="T90" fmla="*/ 233 w 348"/>
              <a:gd name="T91" fmla="*/ 297 h 414"/>
              <a:gd name="T92" fmla="*/ 287 w 348"/>
              <a:gd name="T93" fmla="*/ 28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8" h="414">
                <a:moveTo>
                  <a:pt x="3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4" y="414"/>
                  <a:pt x="8" y="414"/>
                </a:cubicBezTo>
                <a:cubicBezTo>
                  <a:pt x="340" y="414"/>
                  <a:pt x="340" y="414"/>
                  <a:pt x="340" y="414"/>
                </a:cubicBezTo>
                <a:cubicBezTo>
                  <a:pt x="344" y="414"/>
                  <a:pt x="348" y="410"/>
                  <a:pt x="348" y="406"/>
                </a:cubicBezTo>
                <a:cubicBezTo>
                  <a:pt x="348" y="8"/>
                  <a:pt x="348" y="8"/>
                  <a:pt x="348" y="8"/>
                </a:cubicBezTo>
                <a:cubicBezTo>
                  <a:pt x="348" y="4"/>
                  <a:pt x="344" y="0"/>
                  <a:pt x="340" y="0"/>
                </a:cubicBezTo>
                <a:close/>
                <a:moveTo>
                  <a:pt x="333" y="399"/>
                </a:moveTo>
                <a:cubicBezTo>
                  <a:pt x="15" y="399"/>
                  <a:pt x="15" y="399"/>
                  <a:pt x="15" y="399"/>
                </a:cubicBezTo>
                <a:cubicBezTo>
                  <a:pt x="15" y="15"/>
                  <a:pt x="15" y="15"/>
                  <a:pt x="15" y="15"/>
                </a:cubicBezTo>
                <a:cubicBezTo>
                  <a:pt x="333" y="15"/>
                  <a:pt x="333" y="15"/>
                  <a:pt x="333" y="15"/>
                </a:cubicBezTo>
                <a:lnTo>
                  <a:pt x="333" y="399"/>
                </a:lnTo>
                <a:close/>
                <a:moveTo>
                  <a:pt x="33" y="104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39"/>
                  <a:pt x="37" y="36"/>
                  <a:pt x="41" y="36"/>
                </a:cubicBezTo>
                <a:cubicBezTo>
                  <a:pt x="307" y="36"/>
                  <a:pt x="307" y="36"/>
                  <a:pt x="307" y="36"/>
                </a:cubicBezTo>
                <a:cubicBezTo>
                  <a:pt x="311" y="36"/>
                  <a:pt x="315" y="39"/>
                  <a:pt x="315" y="43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108"/>
                  <a:pt x="311" y="111"/>
                  <a:pt x="30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7" y="111"/>
                  <a:pt x="33" y="108"/>
                  <a:pt x="33" y="104"/>
                </a:cubicBezTo>
                <a:close/>
                <a:moveTo>
                  <a:pt x="108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3" y="203"/>
                  <a:pt x="123" y="203"/>
                  <a:pt x="123" y="203"/>
                </a:cubicBezTo>
                <a:cubicBezTo>
                  <a:pt x="123" y="207"/>
                  <a:pt x="119" y="210"/>
                  <a:pt x="115" y="210"/>
                </a:cubicBezTo>
                <a:cubicBezTo>
                  <a:pt x="53" y="210"/>
                  <a:pt x="53" y="210"/>
                  <a:pt x="53" y="210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108" y="195"/>
                  <a:pt x="108" y="195"/>
                  <a:pt x="108" y="195"/>
                </a:cubicBezTo>
                <a:lnTo>
                  <a:pt x="108" y="141"/>
                </a:lnTo>
                <a:close/>
                <a:moveTo>
                  <a:pt x="198" y="141"/>
                </a:moveTo>
                <a:cubicBezTo>
                  <a:pt x="212" y="141"/>
                  <a:pt x="212" y="141"/>
                  <a:pt x="212" y="14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2" y="207"/>
                  <a:pt x="209" y="210"/>
                  <a:pt x="205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195"/>
                  <a:pt x="143" y="195"/>
                  <a:pt x="143" y="195"/>
                </a:cubicBezTo>
                <a:cubicBezTo>
                  <a:pt x="198" y="195"/>
                  <a:pt x="198" y="195"/>
                  <a:pt x="198" y="195"/>
                </a:cubicBezTo>
                <a:lnTo>
                  <a:pt x="198" y="141"/>
                </a:lnTo>
                <a:close/>
                <a:moveTo>
                  <a:pt x="287" y="141"/>
                </a:moveTo>
                <a:cubicBezTo>
                  <a:pt x="302" y="141"/>
                  <a:pt x="302" y="141"/>
                  <a:pt x="302" y="141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2" y="207"/>
                  <a:pt x="299" y="210"/>
                  <a:pt x="295" y="210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3" y="195"/>
                  <a:pt x="233" y="195"/>
                  <a:pt x="233" y="195"/>
                </a:cubicBezTo>
                <a:cubicBezTo>
                  <a:pt x="287" y="195"/>
                  <a:pt x="287" y="195"/>
                  <a:pt x="287" y="195"/>
                </a:cubicBezTo>
                <a:lnTo>
                  <a:pt x="287" y="141"/>
                </a:lnTo>
                <a:close/>
                <a:moveTo>
                  <a:pt x="108" y="314"/>
                </a:moveTo>
                <a:cubicBezTo>
                  <a:pt x="123" y="314"/>
                  <a:pt x="123" y="314"/>
                  <a:pt x="123" y="314"/>
                </a:cubicBezTo>
                <a:cubicBezTo>
                  <a:pt x="123" y="376"/>
                  <a:pt x="123" y="376"/>
                  <a:pt x="123" y="376"/>
                </a:cubicBezTo>
                <a:cubicBezTo>
                  <a:pt x="123" y="380"/>
                  <a:pt x="119" y="384"/>
                  <a:pt x="115" y="384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108" y="369"/>
                  <a:pt x="108" y="369"/>
                  <a:pt x="108" y="369"/>
                </a:cubicBezTo>
                <a:lnTo>
                  <a:pt x="108" y="314"/>
                </a:lnTo>
                <a:close/>
                <a:moveTo>
                  <a:pt x="198" y="314"/>
                </a:moveTo>
                <a:cubicBezTo>
                  <a:pt x="212" y="314"/>
                  <a:pt x="212" y="314"/>
                  <a:pt x="212" y="314"/>
                </a:cubicBezTo>
                <a:cubicBezTo>
                  <a:pt x="212" y="376"/>
                  <a:pt x="212" y="376"/>
                  <a:pt x="212" y="376"/>
                </a:cubicBezTo>
                <a:cubicBezTo>
                  <a:pt x="212" y="380"/>
                  <a:pt x="209" y="384"/>
                  <a:pt x="205" y="384"/>
                </a:cubicBezTo>
                <a:cubicBezTo>
                  <a:pt x="143" y="384"/>
                  <a:pt x="143" y="384"/>
                  <a:pt x="143" y="384"/>
                </a:cubicBezTo>
                <a:cubicBezTo>
                  <a:pt x="143" y="369"/>
                  <a:pt x="143" y="369"/>
                  <a:pt x="143" y="369"/>
                </a:cubicBezTo>
                <a:cubicBezTo>
                  <a:pt x="198" y="369"/>
                  <a:pt x="198" y="369"/>
                  <a:pt x="198" y="369"/>
                </a:cubicBezTo>
                <a:lnTo>
                  <a:pt x="198" y="314"/>
                </a:lnTo>
                <a:close/>
                <a:moveTo>
                  <a:pt x="287" y="314"/>
                </a:moveTo>
                <a:cubicBezTo>
                  <a:pt x="302" y="314"/>
                  <a:pt x="302" y="314"/>
                  <a:pt x="302" y="314"/>
                </a:cubicBezTo>
                <a:cubicBezTo>
                  <a:pt x="302" y="376"/>
                  <a:pt x="302" y="376"/>
                  <a:pt x="302" y="376"/>
                </a:cubicBezTo>
                <a:cubicBezTo>
                  <a:pt x="302" y="380"/>
                  <a:pt x="299" y="384"/>
                  <a:pt x="295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87" y="369"/>
                  <a:pt x="287" y="369"/>
                  <a:pt x="287" y="369"/>
                </a:cubicBezTo>
                <a:lnTo>
                  <a:pt x="287" y="314"/>
                </a:lnTo>
                <a:close/>
                <a:moveTo>
                  <a:pt x="108" y="227"/>
                </a:moveTo>
                <a:cubicBezTo>
                  <a:pt x="123" y="227"/>
                  <a:pt x="123" y="227"/>
                  <a:pt x="123" y="227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93"/>
                  <a:pt x="119" y="297"/>
                  <a:pt x="115" y="297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53" y="282"/>
                  <a:pt x="53" y="282"/>
                  <a:pt x="53" y="282"/>
                </a:cubicBezTo>
                <a:cubicBezTo>
                  <a:pt x="108" y="282"/>
                  <a:pt x="108" y="282"/>
                  <a:pt x="108" y="282"/>
                </a:cubicBezTo>
                <a:lnTo>
                  <a:pt x="108" y="227"/>
                </a:lnTo>
                <a:close/>
                <a:moveTo>
                  <a:pt x="198" y="227"/>
                </a:moveTo>
                <a:cubicBezTo>
                  <a:pt x="212" y="227"/>
                  <a:pt x="212" y="227"/>
                  <a:pt x="212" y="227"/>
                </a:cubicBezTo>
                <a:cubicBezTo>
                  <a:pt x="212" y="289"/>
                  <a:pt x="212" y="289"/>
                  <a:pt x="212" y="289"/>
                </a:cubicBezTo>
                <a:cubicBezTo>
                  <a:pt x="212" y="293"/>
                  <a:pt x="209" y="297"/>
                  <a:pt x="205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143" y="282"/>
                  <a:pt x="143" y="282"/>
                  <a:pt x="143" y="282"/>
                </a:cubicBezTo>
                <a:cubicBezTo>
                  <a:pt x="198" y="282"/>
                  <a:pt x="198" y="282"/>
                  <a:pt x="198" y="282"/>
                </a:cubicBezTo>
                <a:lnTo>
                  <a:pt x="198" y="227"/>
                </a:lnTo>
                <a:close/>
                <a:moveTo>
                  <a:pt x="287" y="227"/>
                </a:moveTo>
                <a:cubicBezTo>
                  <a:pt x="302" y="227"/>
                  <a:pt x="302" y="227"/>
                  <a:pt x="302" y="227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2" y="293"/>
                  <a:pt x="299" y="297"/>
                  <a:pt x="295" y="297"/>
                </a:cubicBezTo>
                <a:cubicBezTo>
                  <a:pt x="233" y="297"/>
                  <a:pt x="233" y="297"/>
                  <a:pt x="233" y="297"/>
                </a:cubicBezTo>
                <a:cubicBezTo>
                  <a:pt x="233" y="282"/>
                  <a:pt x="233" y="282"/>
                  <a:pt x="233" y="282"/>
                </a:cubicBezTo>
                <a:cubicBezTo>
                  <a:pt x="287" y="282"/>
                  <a:pt x="287" y="282"/>
                  <a:pt x="287" y="282"/>
                </a:cubicBezTo>
                <a:lnTo>
                  <a:pt x="287" y="227"/>
                </a:lnTo>
                <a:close/>
              </a:path>
            </a:pathLst>
          </a:custGeom>
          <a:solidFill>
            <a:srgbClr val="61D6FE"/>
          </a:solidFill>
          <a:ln>
            <a:noFill/>
          </a:ln>
        </p:spPr>
        <p:txBody>
          <a:bodyPr vert="horz" wrap="square" lIns="51428" tIns="25715" rIns="51428" bIns="2571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508710" y="160964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ndarray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对象中定义了一些重要的属性。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41" y="179921"/>
            <a:ext cx="37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C89722-C4A2-BDDF-4A58-8B576EEF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10" y="2536034"/>
            <a:ext cx="9174580" cy="20846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98845" y="2763386"/>
            <a:ext cx="7235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创建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ndarray</a:t>
            </a: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对象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904379" y="4013344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480125" y="2664647"/>
            <a:ext cx="5056909" cy="2913757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2537" y="1334781"/>
            <a:ext cx="958775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最简单的创建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对象的方式是使用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函数，在调用该函数时传入一个列表或者元组。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ndarray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767441" y="2828234"/>
            <a:ext cx="457925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创建一个一维数组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data1 = np.array([1, 2, 3])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创建一个二维数组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data2 = np.array([[1, 2, 3], [4, 5, 6]])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68871" y="2538322"/>
            <a:ext cx="3063347" cy="3063217"/>
            <a:chOff x="4255300" y="1860398"/>
            <a:chExt cx="3722840" cy="3722682"/>
          </a:xfrm>
        </p:grpSpPr>
        <p:grpSp>
          <p:nvGrpSpPr>
            <p:cNvPr id="8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83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4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0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73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2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71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4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5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7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8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50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1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2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43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build="p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82169" y="1526821"/>
            <a:ext cx="984644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通过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zeros()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函数创建元素值都是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的数组；通过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ones()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函数创建元素值都为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的数组。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ndarray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6518884" y="2860564"/>
            <a:ext cx="3207007" cy="246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创建元素值全是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np.zeros((3, 4))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创建元素值全是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np.ones((3, 4))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0125" y="2664647"/>
            <a:ext cx="5056909" cy="2913757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08035" y="2625811"/>
            <a:ext cx="3313348" cy="2952593"/>
            <a:chOff x="3843338" y="1420813"/>
            <a:chExt cx="4505325" cy="4014788"/>
          </a:xfrm>
        </p:grpSpPr>
        <p:sp>
          <p:nvSpPr>
            <p:cNvPr id="10" name="任意多边形 9">
              <a:extLst>
                <a:ext uri="{FF2B5EF4-FFF2-40B4-BE49-F238E27FC236}">
                  <a16:creationId xmlns:a16="http://schemas.microsoft.com/office/drawing/2014/main" id="{C22686B2-AB7E-4106-9BEF-C9A4154F944F}"/>
                </a:ext>
              </a:extLst>
            </p:cNvPr>
            <p:cNvSpPr/>
            <p:nvPr/>
          </p:nvSpPr>
          <p:spPr bwMode="auto">
            <a:xfrm>
              <a:off x="5013326" y="1970088"/>
              <a:ext cx="2684463" cy="3465513"/>
            </a:xfrm>
            <a:custGeom>
              <a:avLst/>
              <a:gdLst>
                <a:gd name="T0" fmla="*/ 107 w 186"/>
                <a:gd name="T1" fmla="*/ 240 h 240"/>
                <a:gd name="T2" fmla="*/ 5 w 186"/>
                <a:gd name="T3" fmla="*/ 240 h 240"/>
                <a:gd name="T4" fmla="*/ 22 w 186"/>
                <a:gd name="T5" fmla="*/ 152 h 240"/>
                <a:gd name="T6" fmla="*/ 22 w 186"/>
                <a:gd name="T7" fmla="*/ 144 h 240"/>
                <a:gd name="T8" fmla="*/ 21 w 186"/>
                <a:gd name="T9" fmla="*/ 137 h 240"/>
                <a:gd name="T10" fmla="*/ 4 w 186"/>
                <a:gd name="T11" fmla="*/ 63 h 240"/>
                <a:gd name="T12" fmla="*/ 86 w 186"/>
                <a:gd name="T13" fmla="*/ 0 h 240"/>
                <a:gd name="T14" fmla="*/ 154 w 186"/>
                <a:gd name="T15" fmla="*/ 32 h 240"/>
                <a:gd name="T16" fmla="*/ 168 w 186"/>
                <a:gd name="T17" fmla="*/ 77 h 240"/>
                <a:gd name="T18" fmla="*/ 174 w 186"/>
                <a:gd name="T19" fmla="*/ 110 h 240"/>
                <a:gd name="T20" fmla="*/ 184 w 186"/>
                <a:gd name="T21" fmla="*/ 131 h 240"/>
                <a:gd name="T22" fmla="*/ 172 w 186"/>
                <a:gd name="T23" fmla="*/ 138 h 240"/>
                <a:gd name="T24" fmla="*/ 172 w 186"/>
                <a:gd name="T25" fmla="*/ 139 h 240"/>
                <a:gd name="T26" fmla="*/ 172 w 186"/>
                <a:gd name="T27" fmla="*/ 142 h 240"/>
                <a:gd name="T28" fmla="*/ 173 w 186"/>
                <a:gd name="T29" fmla="*/ 149 h 240"/>
                <a:gd name="T30" fmla="*/ 173 w 186"/>
                <a:gd name="T31" fmla="*/ 152 h 240"/>
                <a:gd name="T32" fmla="*/ 165 w 186"/>
                <a:gd name="T33" fmla="*/ 156 h 240"/>
                <a:gd name="T34" fmla="*/ 171 w 186"/>
                <a:gd name="T35" fmla="*/ 161 h 240"/>
                <a:gd name="T36" fmla="*/ 169 w 186"/>
                <a:gd name="T37" fmla="*/ 164 h 240"/>
                <a:gd name="T38" fmla="*/ 161 w 186"/>
                <a:gd name="T39" fmla="*/ 171 h 240"/>
                <a:gd name="T40" fmla="*/ 163 w 186"/>
                <a:gd name="T41" fmla="*/ 180 h 240"/>
                <a:gd name="T42" fmla="*/ 162 w 186"/>
                <a:gd name="T43" fmla="*/ 191 h 240"/>
                <a:gd name="T44" fmla="*/ 134 w 186"/>
                <a:gd name="T45" fmla="*/ 196 h 240"/>
                <a:gd name="T46" fmla="*/ 116 w 186"/>
                <a:gd name="T47" fmla="*/ 191 h 240"/>
                <a:gd name="T48" fmla="*/ 116 w 186"/>
                <a:gd name="T49" fmla="*/ 191 h 240"/>
                <a:gd name="T50" fmla="*/ 111 w 186"/>
                <a:gd name="T51" fmla="*/ 206 h 240"/>
                <a:gd name="T52" fmla="*/ 107 w 186"/>
                <a:gd name="T5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240">
                  <a:moveTo>
                    <a:pt x="107" y="240"/>
                  </a:moveTo>
                  <a:cubicBezTo>
                    <a:pt x="5" y="240"/>
                    <a:pt x="5" y="240"/>
                    <a:pt x="5" y="240"/>
                  </a:cubicBezTo>
                  <a:cubicBezTo>
                    <a:pt x="5" y="240"/>
                    <a:pt x="22" y="165"/>
                    <a:pt x="22" y="152"/>
                  </a:cubicBezTo>
                  <a:cubicBezTo>
                    <a:pt x="23" y="149"/>
                    <a:pt x="23" y="147"/>
                    <a:pt x="22" y="144"/>
                  </a:cubicBezTo>
                  <a:cubicBezTo>
                    <a:pt x="22" y="142"/>
                    <a:pt x="22" y="139"/>
                    <a:pt x="21" y="137"/>
                  </a:cubicBezTo>
                  <a:cubicBezTo>
                    <a:pt x="17" y="126"/>
                    <a:pt x="0" y="87"/>
                    <a:pt x="4" y="63"/>
                  </a:cubicBezTo>
                  <a:cubicBezTo>
                    <a:pt x="7" y="38"/>
                    <a:pt x="31" y="0"/>
                    <a:pt x="86" y="0"/>
                  </a:cubicBezTo>
                  <a:cubicBezTo>
                    <a:pt x="129" y="0"/>
                    <a:pt x="150" y="26"/>
                    <a:pt x="154" y="32"/>
                  </a:cubicBezTo>
                  <a:cubicBezTo>
                    <a:pt x="162" y="43"/>
                    <a:pt x="168" y="67"/>
                    <a:pt x="168" y="77"/>
                  </a:cubicBezTo>
                  <a:cubicBezTo>
                    <a:pt x="168" y="86"/>
                    <a:pt x="167" y="100"/>
                    <a:pt x="174" y="110"/>
                  </a:cubicBezTo>
                  <a:cubicBezTo>
                    <a:pt x="180" y="120"/>
                    <a:pt x="186" y="128"/>
                    <a:pt x="184" y="131"/>
                  </a:cubicBezTo>
                  <a:cubicBezTo>
                    <a:pt x="183" y="135"/>
                    <a:pt x="178" y="137"/>
                    <a:pt x="172" y="138"/>
                  </a:cubicBezTo>
                  <a:cubicBezTo>
                    <a:pt x="172" y="138"/>
                    <a:pt x="172" y="138"/>
                    <a:pt x="172" y="139"/>
                  </a:cubicBezTo>
                  <a:cubicBezTo>
                    <a:pt x="172" y="140"/>
                    <a:pt x="172" y="141"/>
                    <a:pt x="172" y="142"/>
                  </a:cubicBezTo>
                  <a:cubicBezTo>
                    <a:pt x="172" y="144"/>
                    <a:pt x="173" y="147"/>
                    <a:pt x="173" y="149"/>
                  </a:cubicBezTo>
                  <a:cubicBezTo>
                    <a:pt x="173" y="150"/>
                    <a:pt x="173" y="152"/>
                    <a:pt x="173" y="152"/>
                  </a:cubicBezTo>
                  <a:cubicBezTo>
                    <a:pt x="172" y="154"/>
                    <a:pt x="168" y="156"/>
                    <a:pt x="165" y="156"/>
                  </a:cubicBezTo>
                  <a:cubicBezTo>
                    <a:pt x="170" y="157"/>
                    <a:pt x="172" y="158"/>
                    <a:pt x="171" y="161"/>
                  </a:cubicBezTo>
                  <a:cubicBezTo>
                    <a:pt x="171" y="162"/>
                    <a:pt x="170" y="163"/>
                    <a:pt x="169" y="164"/>
                  </a:cubicBezTo>
                  <a:cubicBezTo>
                    <a:pt x="166" y="166"/>
                    <a:pt x="161" y="168"/>
                    <a:pt x="161" y="171"/>
                  </a:cubicBezTo>
                  <a:cubicBezTo>
                    <a:pt x="161" y="173"/>
                    <a:pt x="162" y="176"/>
                    <a:pt x="163" y="180"/>
                  </a:cubicBezTo>
                  <a:cubicBezTo>
                    <a:pt x="164" y="184"/>
                    <a:pt x="164" y="188"/>
                    <a:pt x="162" y="191"/>
                  </a:cubicBezTo>
                  <a:cubicBezTo>
                    <a:pt x="158" y="196"/>
                    <a:pt x="146" y="199"/>
                    <a:pt x="134" y="196"/>
                  </a:cubicBezTo>
                  <a:cubicBezTo>
                    <a:pt x="123" y="194"/>
                    <a:pt x="119" y="192"/>
                    <a:pt x="116" y="191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114" y="196"/>
                    <a:pt x="112" y="203"/>
                    <a:pt x="111" y="206"/>
                  </a:cubicBezTo>
                  <a:cubicBezTo>
                    <a:pt x="107" y="231"/>
                    <a:pt x="107" y="240"/>
                    <a:pt x="107" y="24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118C85-2950-445F-B069-67B2FA1453FB}"/>
                </a:ext>
              </a:extLst>
            </p:cNvPr>
            <p:cNvSpPr/>
            <p:nvPr/>
          </p:nvSpPr>
          <p:spPr bwMode="auto">
            <a:xfrm>
              <a:off x="5330826" y="2201863"/>
              <a:ext cx="1890713" cy="1876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 11">
              <a:extLst>
                <a:ext uri="{FF2B5EF4-FFF2-40B4-BE49-F238E27FC236}">
                  <a16:creationId xmlns:a16="http://schemas.microsoft.com/office/drawing/2014/main" id="{E9EF291C-1B3E-4AB0-8186-B92434B8D0CF}"/>
                </a:ext>
              </a:extLst>
            </p:cNvPr>
            <p:cNvSpPr/>
            <p:nvPr/>
          </p:nvSpPr>
          <p:spPr bwMode="auto">
            <a:xfrm>
              <a:off x="4478338" y="1493838"/>
              <a:ext cx="288925" cy="288925"/>
            </a:xfrm>
            <a:custGeom>
              <a:avLst/>
              <a:gdLst>
                <a:gd name="T0" fmla="*/ 2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2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 13">
              <a:extLst>
                <a:ext uri="{FF2B5EF4-FFF2-40B4-BE49-F238E27FC236}">
                  <a16:creationId xmlns:a16="http://schemas.microsoft.com/office/drawing/2014/main" id="{200FAF73-8886-498E-851B-B3DB2EC4FBC6}"/>
                </a:ext>
              </a:extLst>
            </p:cNvPr>
            <p:cNvSpPr/>
            <p:nvPr/>
          </p:nvSpPr>
          <p:spPr bwMode="auto">
            <a:xfrm>
              <a:off x="4478338" y="1493838"/>
              <a:ext cx="288925" cy="288925"/>
            </a:xfrm>
            <a:custGeom>
              <a:avLst/>
              <a:gdLst>
                <a:gd name="T0" fmla="*/ 18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8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8" y="20"/>
                  </a:moveTo>
                  <a:cubicBezTo>
                    <a:pt x="17" y="20"/>
                    <a:pt x="17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9" y="20"/>
                    <a:pt x="18" y="20"/>
                    <a:pt x="18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 14">
              <a:extLst>
                <a:ext uri="{FF2B5EF4-FFF2-40B4-BE49-F238E27FC236}">
                  <a16:creationId xmlns:a16="http://schemas.microsoft.com/office/drawing/2014/main" id="{D6F49D7D-5871-417E-BF3A-CECBF15CCFB3}"/>
                </a:ext>
              </a:extLst>
            </p:cNvPr>
            <p:cNvSpPr/>
            <p:nvPr/>
          </p:nvSpPr>
          <p:spPr bwMode="auto">
            <a:xfrm>
              <a:off x="4030663" y="1493838"/>
              <a:ext cx="288925" cy="288925"/>
            </a:xfrm>
            <a:custGeom>
              <a:avLst/>
              <a:gdLst>
                <a:gd name="T0" fmla="*/ 2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2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 16">
              <a:extLst>
                <a:ext uri="{FF2B5EF4-FFF2-40B4-BE49-F238E27FC236}">
                  <a16:creationId xmlns:a16="http://schemas.microsoft.com/office/drawing/2014/main" id="{C985B8B8-E97B-48A6-B425-8C272A8B10FF}"/>
                </a:ext>
              </a:extLst>
            </p:cNvPr>
            <p:cNvSpPr/>
            <p:nvPr/>
          </p:nvSpPr>
          <p:spPr bwMode="auto">
            <a:xfrm>
              <a:off x="4030663" y="1493838"/>
              <a:ext cx="288925" cy="288925"/>
            </a:xfrm>
            <a:custGeom>
              <a:avLst/>
              <a:gdLst>
                <a:gd name="T0" fmla="*/ 17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7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7" y="20"/>
                  </a:moveTo>
                  <a:cubicBezTo>
                    <a:pt x="17" y="20"/>
                    <a:pt x="16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8" y="20"/>
                    <a:pt x="17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0DDED392-934D-4E62-A184-039EC1258B29}"/>
                </a:ext>
              </a:extLst>
            </p:cNvPr>
            <p:cNvSpPr/>
            <p:nvPr/>
          </p:nvSpPr>
          <p:spPr bwMode="auto">
            <a:xfrm>
              <a:off x="4926013" y="1493838"/>
              <a:ext cx="288925" cy="288925"/>
            </a:xfrm>
            <a:custGeom>
              <a:avLst/>
              <a:gdLst>
                <a:gd name="T0" fmla="*/ 3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3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3" y="20"/>
                  </a:moveTo>
                  <a:cubicBezTo>
                    <a:pt x="2" y="20"/>
                    <a:pt x="2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B3EBBBC7-EBC2-4C78-AEF8-959F3BCA0D43}"/>
                </a:ext>
              </a:extLst>
            </p:cNvPr>
            <p:cNvSpPr/>
            <p:nvPr/>
          </p:nvSpPr>
          <p:spPr bwMode="auto">
            <a:xfrm>
              <a:off x="4926013" y="1493838"/>
              <a:ext cx="288925" cy="288925"/>
            </a:xfrm>
            <a:custGeom>
              <a:avLst/>
              <a:gdLst>
                <a:gd name="T0" fmla="*/ 18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8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8" y="20"/>
                  </a:moveTo>
                  <a:cubicBezTo>
                    <a:pt x="17" y="20"/>
                    <a:pt x="17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9" y="20"/>
                    <a:pt x="18" y="20"/>
                    <a:pt x="18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19">
              <a:extLst>
                <a:ext uri="{FF2B5EF4-FFF2-40B4-BE49-F238E27FC236}">
                  <a16:creationId xmlns:a16="http://schemas.microsoft.com/office/drawing/2014/main" id="{C0F83DC3-EF3F-4FA1-AA53-11DAEDEBACFD}"/>
                </a:ext>
              </a:extLst>
            </p:cNvPr>
            <p:cNvSpPr/>
            <p:nvPr/>
          </p:nvSpPr>
          <p:spPr bwMode="auto">
            <a:xfrm>
              <a:off x="7943851" y="4597401"/>
              <a:ext cx="274638" cy="274638"/>
            </a:xfrm>
            <a:custGeom>
              <a:avLst/>
              <a:gdLst>
                <a:gd name="T0" fmla="*/ 17 w 19"/>
                <a:gd name="T1" fmla="*/ 19 h 19"/>
                <a:gd name="T2" fmla="*/ 16 w 19"/>
                <a:gd name="T3" fmla="*/ 18 h 19"/>
                <a:gd name="T4" fmla="*/ 1 w 19"/>
                <a:gd name="T5" fmla="*/ 3 h 19"/>
                <a:gd name="T6" fmla="*/ 1 w 19"/>
                <a:gd name="T7" fmla="*/ 0 h 19"/>
                <a:gd name="T8" fmla="*/ 4 w 19"/>
                <a:gd name="T9" fmla="*/ 0 h 19"/>
                <a:gd name="T10" fmla="*/ 19 w 19"/>
                <a:gd name="T11" fmla="*/ 15 h 19"/>
                <a:gd name="T12" fmla="*/ 19 w 19"/>
                <a:gd name="T13" fmla="*/ 18 h 19"/>
                <a:gd name="T14" fmla="*/ 17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7" y="19"/>
                  </a:moveTo>
                  <a:cubicBezTo>
                    <a:pt x="17" y="19"/>
                    <a:pt x="16" y="19"/>
                    <a:pt x="16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7"/>
                    <a:pt x="19" y="18"/>
                  </a:cubicBezTo>
                  <a:cubicBezTo>
                    <a:pt x="18" y="19"/>
                    <a:pt x="18" y="19"/>
                    <a:pt x="17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0">
              <a:extLst>
                <a:ext uri="{FF2B5EF4-FFF2-40B4-BE49-F238E27FC236}">
                  <a16:creationId xmlns:a16="http://schemas.microsoft.com/office/drawing/2014/main" id="{AD7AE442-9571-4890-8901-E3F9F97C387A}"/>
                </a:ext>
              </a:extLst>
            </p:cNvPr>
            <p:cNvSpPr/>
            <p:nvPr/>
          </p:nvSpPr>
          <p:spPr bwMode="auto">
            <a:xfrm>
              <a:off x="7943851" y="4597401"/>
              <a:ext cx="274638" cy="274638"/>
            </a:xfrm>
            <a:custGeom>
              <a:avLst/>
              <a:gdLst>
                <a:gd name="T0" fmla="*/ 2 w 19"/>
                <a:gd name="T1" fmla="*/ 19 h 19"/>
                <a:gd name="T2" fmla="*/ 1 w 19"/>
                <a:gd name="T3" fmla="*/ 18 h 19"/>
                <a:gd name="T4" fmla="*/ 1 w 19"/>
                <a:gd name="T5" fmla="*/ 15 h 19"/>
                <a:gd name="T6" fmla="*/ 16 w 19"/>
                <a:gd name="T7" fmla="*/ 0 h 19"/>
                <a:gd name="T8" fmla="*/ 19 w 19"/>
                <a:gd name="T9" fmla="*/ 0 h 19"/>
                <a:gd name="T10" fmla="*/ 19 w 19"/>
                <a:gd name="T11" fmla="*/ 3 h 19"/>
                <a:gd name="T12" fmla="*/ 4 w 19"/>
                <a:gd name="T13" fmla="*/ 18 h 19"/>
                <a:gd name="T14" fmla="*/ 2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2" y="19"/>
                  </a:moveTo>
                  <a:cubicBezTo>
                    <a:pt x="2" y="19"/>
                    <a:pt x="1" y="19"/>
                    <a:pt x="1" y="18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 21">
              <a:extLst>
                <a:ext uri="{FF2B5EF4-FFF2-40B4-BE49-F238E27FC236}">
                  <a16:creationId xmlns:a16="http://schemas.microsoft.com/office/drawing/2014/main" id="{6ECE83F8-12FD-457A-98BD-4CD4D6C76E7A}"/>
                </a:ext>
              </a:extLst>
            </p:cNvPr>
            <p:cNvSpPr/>
            <p:nvPr/>
          </p:nvSpPr>
          <p:spPr bwMode="auto">
            <a:xfrm>
              <a:off x="7943851" y="5045076"/>
              <a:ext cx="274638" cy="274638"/>
            </a:xfrm>
            <a:custGeom>
              <a:avLst/>
              <a:gdLst>
                <a:gd name="T0" fmla="*/ 17 w 19"/>
                <a:gd name="T1" fmla="*/ 19 h 19"/>
                <a:gd name="T2" fmla="*/ 16 w 19"/>
                <a:gd name="T3" fmla="*/ 18 h 19"/>
                <a:gd name="T4" fmla="*/ 1 w 19"/>
                <a:gd name="T5" fmla="*/ 3 h 19"/>
                <a:gd name="T6" fmla="*/ 1 w 19"/>
                <a:gd name="T7" fmla="*/ 0 h 19"/>
                <a:gd name="T8" fmla="*/ 4 w 19"/>
                <a:gd name="T9" fmla="*/ 0 h 19"/>
                <a:gd name="T10" fmla="*/ 19 w 19"/>
                <a:gd name="T11" fmla="*/ 15 h 19"/>
                <a:gd name="T12" fmla="*/ 19 w 19"/>
                <a:gd name="T13" fmla="*/ 18 h 19"/>
                <a:gd name="T14" fmla="*/ 17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7" y="19"/>
                  </a:moveTo>
                  <a:cubicBezTo>
                    <a:pt x="17" y="19"/>
                    <a:pt x="16" y="19"/>
                    <a:pt x="16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8"/>
                    <a:pt x="19" y="18"/>
                  </a:cubicBezTo>
                  <a:cubicBezTo>
                    <a:pt x="18" y="19"/>
                    <a:pt x="18" y="19"/>
                    <a:pt x="17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 22">
              <a:extLst>
                <a:ext uri="{FF2B5EF4-FFF2-40B4-BE49-F238E27FC236}">
                  <a16:creationId xmlns:a16="http://schemas.microsoft.com/office/drawing/2014/main" id="{97E7B29F-AA13-4479-835F-DCE9B843E4AE}"/>
                </a:ext>
              </a:extLst>
            </p:cNvPr>
            <p:cNvSpPr/>
            <p:nvPr/>
          </p:nvSpPr>
          <p:spPr bwMode="auto">
            <a:xfrm>
              <a:off x="7943851" y="5045076"/>
              <a:ext cx="274638" cy="274638"/>
            </a:xfrm>
            <a:custGeom>
              <a:avLst/>
              <a:gdLst>
                <a:gd name="T0" fmla="*/ 2 w 19"/>
                <a:gd name="T1" fmla="*/ 19 h 19"/>
                <a:gd name="T2" fmla="*/ 1 w 19"/>
                <a:gd name="T3" fmla="*/ 18 h 19"/>
                <a:gd name="T4" fmla="*/ 1 w 19"/>
                <a:gd name="T5" fmla="*/ 15 h 19"/>
                <a:gd name="T6" fmla="*/ 16 w 19"/>
                <a:gd name="T7" fmla="*/ 0 h 19"/>
                <a:gd name="T8" fmla="*/ 19 w 19"/>
                <a:gd name="T9" fmla="*/ 0 h 19"/>
                <a:gd name="T10" fmla="*/ 19 w 19"/>
                <a:gd name="T11" fmla="*/ 3 h 19"/>
                <a:gd name="T12" fmla="*/ 4 w 19"/>
                <a:gd name="T13" fmla="*/ 18 h 19"/>
                <a:gd name="T14" fmla="*/ 2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2" y="19"/>
                  </a:move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 23">
              <a:extLst>
                <a:ext uri="{FF2B5EF4-FFF2-40B4-BE49-F238E27FC236}">
                  <a16:creationId xmlns:a16="http://schemas.microsoft.com/office/drawing/2014/main" id="{7203E43B-6075-4138-94DC-C4F52631AD44}"/>
                </a:ext>
              </a:extLst>
            </p:cNvPr>
            <p:cNvSpPr/>
            <p:nvPr/>
          </p:nvSpPr>
          <p:spPr bwMode="auto">
            <a:xfrm>
              <a:off x="7943851" y="4135438"/>
              <a:ext cx="274638" cy="288925"/>
            </a:xfrm>
            <a:custGeom>
              <a:avLst/>
              <a:gdLst>
                <a:gd name="T0" fmla="*/ 17 w 19"/>
                <a:gd name="T1" fmla="*/ 20 h 20"/>
                <a:gd name="T2" fmla="*/ 16 w 19"/>
                <a:gd name="T3" fmla="*/ 19 h 20"/>
                <a:gd name="T4" fmla="*/ 1 w 19"/>
                <a:gd name="T5" fmla="*/ 4 h 20"/>
                <a:gd name="T6" fmla="*/ 1 w 19"/>
                <a:gd name="T7" fmla="*/ 1 h 20"/>
                <a:gd name="T8" fmla="*/ 4 w 19"/>
                <a:gd name="T9" fmla="*/ 1 h 20"/>
                <a:gd name="T10" fmla="*/ 19 w 19"/>
                <a:gd name="T11" fmla="*/ 16 h 20"/>
                <a:gd name="T12" fmla="*/ 19 w 19"/>
                <a:gd name="T13" fmla="*/ 19 h 20"/>
                <a:gd name="T14" fmla="*/ 17 w 19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17" y="20"/>
                  </a:moveTo>
                  <a:cubicBezTo>
                    <a:pt x="17" y="20"/>
                    <a:pt x="16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8"/>
                    <a:pt x="19" y="19"/>
                  </a:cubicBezTo>
                  <a:cubicBezTo>
                    <a:pt x="18" y="20"/>
                    <a:pt x="18" y="20"/>
                    <a:pt x="17" y="2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 24">
              <a:extLst>
                <a:ext uri="{FF2B5EF4-FFF2-40B4-BE49-F238E27FC236}">
                  <a16:creationId xmlns:a16="http://schemas.microsoft.com/office/drawing/2014/main" id="{6435B129-2046-4D6A-941D-38B629A09B76}"/>
                </a:ext>
              </a:extLst>
            </p:cNvPr>
            <p:cNvSpPr/>
            <p:nvPr/>
          </p:nvSpPr>
          <p:spPr bwMode="auto">
            <a:xfrm>
              <a:off x="7943851" y="4135438"/>
              <a:ext cx="274638" cy="288925"/>
            </a:xfrm>
            <a:custGeom>
              <a:avLst/>
              <a:gdLst>
                <a:gd name="T0" fmla="*/ 2 w 19"/>
                <a:gd name="T1" fmla="*/ 20 h 20"/>
                <a:gd name="T2" fmla="*/ 1 w 19"/>
                <a:gd name="T3" fmla="*/ 19 h 20"/>
                <a:gd name="T4" fmla="*/ 1 w 19"/>
                <a:gd name="T5" fmla="*/ 16 h 20"/>
                <a:gd name="T6" fmla="*/ 16 w 19"/>
                <a:gd name="T7" fmla="*/ 1 h 20"/>
                <a:gd name="T8" fmla="*/ 19 w 19"/>
                <a:gd name="T9" fmla="*/ 1 h 20"/>
                <a:gd name="T10" fmla="*/ 19 w 19"/>
                <a:gd name="T11" fmla="*/ 4 h 20"/>
                <a:gd name="T12" fmla="*/ 4 w 19"/>
                <a:gd name="T13" fmla="*/ 19 h 20"/>
                <a:gd name="T14" fmla="*/ 2 w 19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19" y="2"/>
                    <a:pt x="19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 25">
              <a:extLst>
                <a:ext uri="{FF2B5EF4-FFF2-40B4-BE49-F238E27FC236}">
                  <a16:creationId xmlns:a16="http://schemas.microsoft.com/office/drawing/2014/main" id="{4C6B19E6-7F3B-416C-BCC9-328044728CE6}"/>
                </a:ext>
              </a:extLst>
            </p:cNvPr>
            <p:cNvSpPr/>
            <p:nvPr/>
          </p:nvSpPr>
          <p:spPr bwMode="auto">
            <a:xfrm>
              <a:off x="3843338" y="4467226"/>
              <a:ext cx="1025525" cy="58738"/>
            </a:xfrm>
            <a:custGeom>
              <a:avLst/>
              <a:gdLst>
                <a:gd name="T0" fmla="*/ 69 w 71"/>
                <a:gd name="T1" fmla="*/ 4 h 4"/>
                <a:gd name="T2" fmla="*/ 2 w 71"/>
                <a:gd name="T3" fmla="*/ 4 h 4"/>
                <a:gd name="T4" fmla="*/ 0 w 71"/>
                <a:gd name="T5" fmla="*/ 2 h 4"/>
                <a:gd name="T6" fmla="*/ 2 w 71"/>
                <a:gd name="T7" fmla="*/ 0 h 4"/>
                <a:gd name="T8" fmla="*/ 69 w 71"/>
                <a:gd name="T9" fmla="*/ 0 h 4"/>
                <a:gd name="T10" fmla="*/ 71 w 71"/>
                <a:gd name="T11" fmla="*/ 2 h 4"/>
                <a:gd name="T12" fmla="*/ 69 w 7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4">
                  <a:moveTo>
                    <a:pt x="6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1" y="1"/>
                    <a:pt x="71" y="2"/>
                  </a:cubicBezTo>
                  <a:cubicBezTo>
                    <a:pt x="71" y="3"/>
                    <a:pt x="70" y="4"/>
                    <a:pt x="69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 26">
              <a:extLst>
                <a:ext uri="{FF2B5EF4-FFF2-40B4-BE49-F238E27FC236}">
                  <a16:creationId xmlns:a16="http://schemas.microsoft.com/office/drawing/2014/main" id="{50374179-E6C7-4ADA-859E-056D7A98DD61}"/>
                </a:ext>
              </a:extLst>
            </p:cNvPr>
            <p:cNvSpPr/>
            <p:nvPr/>
          </p:nvSpPr>
          <p:spPr bwMode="auto">
            <a:xfrm>
              <a:off x="4189413" y="4640263"/>
              <a:ext cx="679450" cy="58738"/>
            </a:xfrm>
            <a:custGeom>
              <a:avLst/>
              <a:gdLst>
                <a:gd name="T0" fmla="*/ 45 w 47"/>
                <a:gd name="T1" fmla="*/ 4 h 4"/>
                <a:gd name="T2" fmla="*/ 2 w 47"/>
                <a:gd name="T3" fmla="*/ 4 h 4"/>
                <a:gd name="T4" fmla="*/ 0 w 47"/>
                <a:gd name="T5" fmla="*/ 2 h 4"/>
                <a:gd name="T6" fmla="*/ 2 w 47"/>
                <a:gd name="T7" fmla="*/ 0 h 4"/>
                <a:gd name="T8" fmla="*/ 45 w 47"/>
                <a:gd name="T9" fmla="*/ 0 h 4"/>
                <a:gd name="T10" fmla="*/ 47 w 47"/>
                <a:gd name="T11" fmla="*/ 2 h 4"/>
                <a:gd name="T12" fmla="*/ 45 w 4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">
                  <a:moveTo>
                    <a:pt x="4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3"/>
                    <a:pt x="46" y="4"/>
                    <a:pt x="45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 27">
              <a:extLst>
                <a:ext uri="{FF2B5EF4-FFF2-40B4-BE49-F238E27FC236}">
                  <a16:creationId xmlns:a16="http://schemas.microsoft.com/office/drawing/2014/main" id="{8E71D8A6-1781-4E4D-86D8-406CBD34AF13}"/>
                </a:ext>
              </a:extLst>
            </p:cNvPr>
            <p:cNvSpPr/>
            <p:nvPr/>
          </p:nvSpPr>
          <p:spPr bwMode="auto">
            <a:xfrm>
              <a:off x="3973513" y="4814888"/>
              <a:ext cx="895350" cy="57150"/>
            </a:xfrm>
            <a:custGeom>
              <a:avLst/>
              <a:gdLst>
                <a:gd name="T0" fmla="*/ 60 w 62"/>
                <a:gd name="T1" fmla="*/ 4 h 4"/>
                <a:gd name="T2" fmla="*/ 2 w 62"/>
                <a:gd name="T3" fmla="*/ 4 h 4"/>
                <a:gd name="T4" fmla="*/ 0 w 62"/>
                <a:gd name="T5" fmla="*/ 2 h 4"/>
                <a:gd name="T6" fmla="*/ 2 w 62"/>
                <a:gd name="T7" fmla="*/ 0 h 4"/>
                <a:gd name="T8" fmla="*/ 60 w 62"/>
                <a:gd name="T9" fmla="*/ 0 h 4"/>
                <a:gd name="T10" fmla="*/ 62 w 62"/>
                <a:gd name="T11" fmla="*/ 2 h 4"/>
                <a:gd name="T12" fmla="*/ 60 w 6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 28">
              <a:extLst>
                <a:ext uri="{FF2B5EF4-FFF2-40B4-BE49-F238E27FC236}">
                  <a16:creationId xmlns:a16="http://schemas.microsoft.com/office/drawing/2014/main" id="{26519577-E497-481B-99F0-2AF13E1FF6CB}"/>
                </a:ext>
              </a:extLst>
            </p:cNvPr>
            <p:cNvSpPr/>
            <p:nvPr/>
          </p:nvSpPr>
          <p:spPr bwMode="auto">
            <a:xfrm>
              <a:off x="4391026" y="4987926"/>
              <a:ext cx="477838" cy="57150"/>
            </a:xfrm>
            <a:custGeom>
              <a:avLst/>
              <a:gdLst>
                <a:gd name="T0" fmla="*/ 31 w 33"/>
                <a:gd name="T1" fmla="*/ 4 h 4"/>
                <a:gd name="T2" fmla="*/ 2 w 33"/>
                <a:gd name="T3" fmla="*/ 4 h 4"/>
                <a:gd name="T4" fmla="*/ 0 w 33"/>
                <a:gd name="T5" fmla="*/ 2 h 4"/>
                <a:gd name="T6" fmla="*/ 2 w 33"/>
                <a:gd name="T7" fmla="*/ 0 h 4"/>
                <a:gd name="T8" fmla="*/ 31 w 33"/>
                <a:gd name="T9" fmla="*/ 0 h 4"/>
                <a:gd name="T10" fmla="*/ 33 w 33"/>
                <a:gd name="T11" fmla="*/ 2 h 4"/>
                <a:gd name="T12" fmla="*/ 31 w 3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">
                  <a:moveTo>
                    <a:pt x="3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3"/>
                    <a:pt x="32" y="4"/>
                    <a:pt x="31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 29">
              <a:extLst>
                <a:ext uri="{FF2B5EF4-FFF2-40B4-BE49-F238E27FC236}">
                  <a16:creationId xmlns:a16="http://schemas.microsoft.com/office/drawing/2014/main" id="{E0AD39EA-BD19-41CD-A370-F786D349C3EF}"/>
                </a:ext>
              </a:extLst>
            </p:cNvPr>
            <p:cNvSpPr/>
            <p:nvPr/>
          </p:nvSpPr>
          <p:spPr bwMode="auto">
            <a:xfrm>
              <a:off x="7424738" y="1479551"/>
              <a:ext cx="923925" cy="923925"/>
            </a:xfrm>
            <a:custGeom>
              <a:avLst/>
              <a:gdLst>
                <a:gd name="T0" fmla="*/ 30 w 64"/>
                <a:gd name="T1" fmla="*/ 62 h 64"/>
                <a:gd name="T2" fmla="*/ 32 w 64"/>
                <a:gd name="T3" fmla="*/ 60 h 64"/>
                <a:gd name="T4" fmla="*/ 45 w 64"/>
                <a:gd name="T5" fmla="*/ 59 h 64"/>
                <a:gd name="T6" fmla="*/ 32 w 64"/>
                <a:gd name="T7" fmla="*/ 64 h 64"/>
                <a:gd name="T8" fmla="*/ 20 w 64"/>
                <a:gd name="T9" fmla="*/ 61 h 64"/>
                <a:gd name="T10" fmla="*/ 10 w 64"/>
                <a:gd name="T11" fmla="*/ 52 h 64"/>
                <a:gd name="T12" fmla="*/ 21 w 64"/>
                <a:gd name="T13" fmla="*/ 58 h 64"/>
                <a:gd name="T14" fmla="*/ 21 w 64"/>
                <a:gd name="T15" fmla="*/ 61 h 64"/>
                <a:gd name="T16" fmla="*/ 52 w 64"/>
                <a:gd name="T17" fmla="*/ 55 h 64"/>
                <a:gd name="T18" fmla="*/ 58 w 64"/>
                <a:gd name="T19" fmla="*/ 43 h 64"/>
                <a:gd name="T20" fmla="*/ 62 w 64"/>
                <a:gd name="T21" fmla="*/ 44 h 64"/>
                <a:gd name="T22" fmla="*/ 53 w 64"/>
                <a:gd name="T23" fmla="*/ 55 h 64"/>
                <a:gd name="T24" fmla="*/ 3 w 64"/>
                <a:gd name="T25" fmla="*/ 44 h 64"/>
                <a:gd name="T26" fmla="*/ 2 w 64"/>
                <a:gd name="T27" fmla="*/ 30 h 64"/>
                <a:gd name="T28" fmla="*/ 4 w 64"/>
                <a:gd name="T29" fmla="*/ 32 h 64"/>
                <a:gd name="T30" fmla="*/ 5 w 64"/>
                <a:gd name="T31" fmla="*/ 45 h 64"/>
                <a:gd name="T32" fmla="*/ 62 w 64"/>
                <a:gd name="T33" fmla="*/ 34 h 64"/>
                <a:gd name="T34" fmla="*/ 60 w 64"/>
                <a:gd name="T35" fmla="*/ 32 h 64"/>
                <a:gd name="T36" fmla="*/ 59 w 64"/>
                <a:gd name="T37" fmla="*/ 19 h 64"/>
                <a:gd name="T38" fmla="*/ 64 w 64"/>
                <a:gd name="T39" fmla="*/ 32 h 64"/>
                <a:gd name="T40" fmla="*/ 5 w 64"/>
                <a:gd name="T41" fmla="*/ 22 h 64"/>
                <a:gd name="T42" fmla="*/ 3 w 64"/>
                <a:gd name="T43" fmla="*/ 19 h 64"/>
                <a:gd name="T44" fmla="*/ 13 w 64"/>
                <a:gd name="T45" fmla="*/ 9 h 64"/>
                <a:gd name="T46" fmla="*/ 6 w 64"/>
                <a:gd name="T47" fmla="*/ 21 h 64"/>
                <a:gd name="T48" fmla="*/ 54 w 64"/>
                <a:gd name="T49" fmla="*/ 13 h 64"/>
                <a:gd name="T50" fmla="*/ 43 w 64"/>
                <a:gd name="T51" fmla="*/ 6 h 64"/>
                <a:gd name="T52" fmla="*/ 45 w 64"/>
                <a:gd name="T53" fmla="*/ 2 h 64"/>
                <a:gd name="T54" fmla="*/ 55 w 64"/>
                <a:gd name="T55" fmla="*/ 12 h 64"/>
                <a:gd name="T56" fmla="*/ 21 w 64"/>
                <a:gd name="T57" fmla="*/ 6 h 64"/>
                <a:gd name="T58" fmla="*/ 20 w 64"/>
                <a:gd name="T59" fmla="*/ 2 h 64"/>
                <a:gd name="T60" fmla="*/ 34 w 64"/>
                <a:gd name="T61" fmla="*/ 2 h 64"/>
                <a:gd name="T62" fmla="*/ 32 w 64"/>
                <a:gd name="T63" fmla="*/ 4 h 64"/>
                <a:gd name="T64" fmla="*/ 21 w 64"/>
                <a:gd name="T65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31" y="64"/>
                    <a:pt x="30" y="63"/>
                    <a:pt x="30" y="62"/>
                  </a:cubicBezTo>
                  <a:cubicBezTo>
                    <a:pt x="30" y="61"/>
                    <a:pt x="31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60"/>
                    <a:pt x="39" y="59"/>
                    <a:pt x="43" y="58"/>
                  </a:cubicBezTo>
                  <a:cubicBezTo>
                    <a:pt x="44" y="57"/>
                    <a:pt x="45" y="58"/>
                    <a:pt x="45" y="59"/>
                  </a:cubicBezTo>
                  <a:cubicBezTo>
                    <a:pt x="46" y="60"/>
                    <a:pt x="45" y="61"/>
                    <a:pt x="44" y="62"/>
                  </a:cubicBezTo>
                  <a:cubicBezTo>
                    <a:pt x="40" y="63"/>
                    <a:pt x="36" y="64"/>
                    <a:pt x="32" y="64"/>
                  </a:cubicBezTo>
                  <a:close/>
                  <a:moveTo>
                    <a:pt x="21" y="61"/>
                  </a:moveTo>
                  <a:cubicBezTo>
                    <a:pt x="20" y="61"/>
                    <a:pt x="20" y="61"/>
                    <a:pt x="20" y="61"/>
                  </a:cubicBezTo>
                  <a:cubicBezTo>
                    <a:pt x="16" y="60"/>
                    <a:pt x="12" y="57"/>
                    <a:pt x="10" y="54"/>
                  </a:cubicBezTo>
                  <a:cubicBezTo>
                    <a:pt x="9" y="54"/>
                    <a:pt x="9" y="52"/>
                    <a:pt x="10" y="52"/>
                  </a:cubicBezTo>
                  <a:cubicBezTo>
                    <a:pt x="10" y="51"/>
                    <a:pt x="12" y="51"/>
                    <a:pt x="12" y="52"/>
                  </a:cubicBezTo>
                  <a:cubicBezTo>
                    <a:pt x="15" y="54"/>
                    <a:pt x="18" y="56"/>
                    <a:pt x="21" y="58"/>
                  </a:cubicBezTo>
                  <a:cubicBezTo>
                    <a:pt x="22" y="58"/>
                    <a:pt x="23" y="59"/>
                    <a:pt x="22" y="60"/>
                  </a:cubicBezTo>
                  <a:cubicBezTo>
                    <a:pt x="22" y="61"/>
                    <a:pt x="21" y="61"/>
                    <a:pt x="21" y="61"/>
                  </a:cubicBezTo>
                  <a:close/>
                  <a:moveTo>
                    <a:pt x="53" y="55"/>
                  </a:moveTo>
                  <a:cubicBezTo>
                    <a:pt x="53" y="55"/>
                    <a:pt x="52" y="55"/>
                    <a:pt x="52" y="55"/>
                  </a:cubicBezTo>
                  <a:cubicBezTo>
                    <a:pt x="51" y="54"/>
                    <a:pt x="51" y="53"/>
                    <a:pt x="52" y="52"/>
                  </a:cubicBezTo>
                  <a:cubicBezTo>
                    <a:pt x="55" y="49"/>
                    <a:pt x="57" y="46"/>
                    <a:pt x="58" y="43"/>
                  </a:cubicBezTo>
                  <a:cubicBezTo>
                    <a:pt x="58" y="42"/>
                    <a:pt x="60" y="41"/>
                    <a:pt x="61" y="42"/>
                  </a:cubicBezTo>
                  <a:cubicBezTo>
                    <a:pt x="62" y="42"/>
                    <a:pt x="62" y="43"/>
                    <a:pt x="62" y="44"/>
                  </a:cubicBezTo>
                  <a:cubicBezTo>
                    <a:pt x="60" y="48"/>
                    <a:pt x="58" y="52"/>
                    <a:pt x="55" y="55"/>
                  </a:cubicBezTo>
                  <a:cubicBezTo>
                    <a:pt x="54" y="55"/>
                    <a:pt x="54" y="55"/>
                    <a:pt x="53" y="55"/>
                  </a:cubicBezTo>
                  <a:close/>
                  <a:moveTo>
                    <a:pt x="4" y="45"/>
                  </a:moveTo>
                  <a:cubicBezTo>
                    <a:pt x="4" y="45"/>
                    <a:pt x="3" y="45"/>
                    <a:pt x="3" y="44"/>
                  </a:cubicBezTo>
                  <a:cubicBezTo>
                    <a:pt x="1" y="40"/>
                    <a:pt x="0" y="36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3" y="30"/>
                    <a:pt x="4" y="31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6"/>
                    <a:pt x="5" y="39"/>
                    <a:pt x="6" y="42"/>
                  </a:cubicBezTo>
                  <a:cubicBezTo>
                    <a:pt x="7" y="43"/>
                    <a:pt x="6" y="45"/>
                    <a:pt x="5" y="45"/>
                  </a:cubicBezTo>
                  <a:cubicBezTo>
                    <a:pt x="5" y="45"/>
                    <a:pt x="5" y="45"/>
                    <a:pt x="4" y="45"/>
                  </a:cubicBezTo>
                  <a:close/>
                  <a:moveTo>
                    <a:pt x="62" y="34"/>
                  </a:moveTo>
                  <a:cubicBezTo>
                    <a:pt x="61" y="34"/>
                    <a:pt x="60" y="33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8"/>
                    <a:pt x="60" y="25"/>
                    <a:pt x="58" y="21"/>
                  </a:cubicBezTo>
                  <a:cubicBezTo>
                    <a:pt x="58" y="20"/>
                    <a:pt x="58" y="19"/>
                    <a:pt x="59" y="19"/>
                  </a:cubicBezTo>
                  <a:cubicBezTo>
                    <a:pt x="60" y="18"/>
                    <a:pt x="61" y="19"/>
                    <a:pt x="62" y="20"/>
                  </a:cubicBezTo>
                  <a:cubicBezTo>
                    <a:pt x="63" y="24"/>
                    <a:pt x="64" y="28"/>
                    <a:pt x="64" y="32"/>
                  </a:cubicBezTo>
                  <a:cubicBezTo>
                    <a:pt x="64" y="33"/>
                    <a:pt x="63" y="34"/>
                    <a:pt x="62" y="34"/>
                  </a:cubicBezTo>
                  <a:close/>
                  <a:moveTo>
                    <a:pt x="5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0"/>
                    <a:pt x="3" y="19"/>
                  </a:cubicBezTo>
                  <a:cubicBezTo>
                    <a:pt x="4" y="16"/>
                    <a:pt x="7" y="12"/>
                    <a:pt x="10" y="9"/>
                  </a:cubicBezTo>
                  <a:cubicBezTo>
                    <a:pt x="11" y="8"/>
                    <a:pt x="12" y="8"/>
                    <a:pt x="13" y="9"/>
                  </a:cubicBezTo>
                  <a:cubicBezTo>
                    <a:pt x="13" y="10"/>
                    <a:pt x="13" y="11"/>
                    <a:pt x="13" y="12"/>
                  </a:cubicBezTo>
                  <a:cubicBezTo>
                    <a:pt x="10" y="15"/>
                    <a:pt x="8" y="18"/>
                    <a:pt x="6" y="21"/>
                  </a:cubicBezTo>
                  <a:cubicBezTo>
                    <a:pt x="6" y="22"/>
                    <a:pt x="5" y="22"/>
                    <a:pt x="5" y="22"/>
                  </a:cubicBezTo>
                  <a:close/>
                  <a:moveTo>
                    <a:pt x="54" y="13"/>
                  </a:moveTo>
                  <a:cubicBezTo>
                    <a:pt x="53" y="13"/>
                    <a:pt x="53" y="12"/>
                    <a:pt x="52" y="12"/>
                  </a:cubicBezTo>
                  <a:cubicBezTo>
                    <a:pt x="49" y="9"/>
                    <a:pt x="46" y="7"/>
                    <a:pt x="43" y="6"/>
                  </a:cubicBezTo>
                  <a:cubicBezTo>
                    <a:pt x="42" y="6"/>
                    <a:pt x="42" y="4"/>
                    <a:pt x="42" y="3"/>
                  </a:cubicBezTo>
                  <a:cubicBezTo>
                    <a:pt x="42" y="2"/>
                    <a:pt x="44" y="2"/>
                    <a:pt x="45" y="2"/>
                  </a:cubicBezTo>
                  <a:cubicBezTo>
                    <a:pt x="48" y="4"/>
                    <a:pt x="52" y="6"/>
                    <a:pt x="55" y="9"/>
                  </a:cubicBezTo>
                  <a:cubicBezTo>
                    <a:pt x="56" y="10"/>
                    <a:pt x="56" y="11"/>
                    <a:pt x="55" y="12"/>
                  </a:cubicBezTo>
                  <a:cubicBezTo>
                    <a:pt x="55" y="12"/>
                    <a:pt x="54" y="13"/>
                    <a:pt x="54" y="13"/>
                  </a:cubicBezTo>
                  <a:close/>
                  <a:moveTo>
                    <a:pt x="21" y="6"/>
                  </a:moveTo>
                  <a:cubicBezTo>
                    <a:pt x="20" y="6"/>
                    <a:pt x="19" y="6"/>
                    <a:pt x="19" y="5"/>
                  </a:cubicBezTo>
                  <a:cubicBezTo>
                    <a:pt x="19" y="4"/>
                    <a:pt x="19" y="3"/>
                    <a:pt x="20" y="2"/>
                  </a:cubicBezTo>
                  <a:cubicBezTo>
                    <a:pt x="24" y="1"/>
                    <a:pt x="28" y="0"/>
                    <a:pt x="32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3"/>
                    <a:pt x="3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9" y="4"/>
                    <a:pt x="25" y="5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62060DF-1A03-43A8-8871-62854A0F9083}"/>
                </a:ext>
              </a:extLst>
            </p:cNvPr>
            <p:cNvSpPr/>
            <p:nvPr/>
          </p:nvSpPr>
          <p:spPr bwMode="auto">
            <a:xfrm>
              <a:off x="7683501" y="1739901"/>
              <a:ext cx="404813" cy="403225"/>
            </a:xfrm>
            <a:prstGeom prst="ellipse">
              <a:avLst/>
            </a:prstGeom>
            <a:solidFill>
              <a:srgbClr val="61D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 31">
              <a:extLst>
                <a:ext uri="{FF2B5EF4-FFF2-40B4-BE49-F238E27FC236}">
                  <a16:creationId xmlns:a16="http://schemas.microsoft.com/office/drawing/2014/main" id="{40ED1A62-A85A-45BE-8FE2-03948234F156}"/>
                </a:ext>
              </a:extLst>
            </p:cNvPr>
            <p:cNvSpPr/>
            <p:nvPr/>
          </p:nvSpPr>
          <p:spPr bwMode="auto">
            <a:xfrm>
              <a:off x="4579938" y="3095626"/>
              <a:ext cx="938213" cy="58738"/>
            </a:xfrm>
            <a:custGeom>
              <a:avLst/>
              <a:gdLst>
                <a:gd name="T0" fmla="*/ 2 w 65"/>
                <a:gd name="T1" fmla="*/ 4 h 4"/>
                <a:gd name="T2" fmla="*/ 0 w 65"/>
                <a:gd name="T3" fmla="*/ 2 h 4"/>
                <a:gd name="T4" fmla="*/ 2 w 65"/>
                <a:gd name="T5" fmla="*/ 0 h 4"/>
                <a:gd name="T6" fmla="*/ 63 w 65"/>
                <a:gd name="T7" fmla="*/ 0 h 4"/>
                <a:gd name="T8" fmla="*/ 65 w 65"/>
                <a:gd name="T9" fmla="*/ 2 h 4"/>
                <a:gd name="T10" fmla="*/ 63 w 65"/>
                <a:gd name="T11" fmla="*/ 4 h 4"/>
                <a:gd name="T12" fmla="*/ 2 w 6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2"/>
                  </a:cubicBezTo>
                  <a:cubicBezTo>
                    <a:pt x="65" y="3"/>
                    <a:pt x="64" y="4"/>
                    <a:pt x="63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 32">
              <a:extLst>
                <a:ext uri="{FF2B5EF4-FFF2-40B4-BE49-F238E27FC236}">
                  <a16:creationId xmlns:a16="http://schemas.microsoft.com/office/drawing/2014/main" id="{7C6A6935-0A92-4133-BA58-7D36629A7ECA}"/>
                </a:ext>
              </a:extLst>
            </p:cNvPr>
            <p:cNvSpPr/>
            <p:nvPr/>
          </p:nvSpPr>
          <p:spPr bwMode="auto">
            <a:xfrm>
              <a:off x="5430838" y="3038476"/>
              <a:ext cx="303213" cy="173038"/>
            </a:xfrm>
            <a:custGeom>
              <a:avLst/>
              <a:gdLst>
                <a:gd name="T0" fmla="*/ 0 w 191"/>
                <a:gd name="T1" fmla="*/ 109 h 109"/>
                <a:gd name="T2" fmla="*/ 191 w 191"/>
                <a:gd name="T3" fmla="*/ 55 h 109"/>
                <a:gd name="T4" fmla="*/ 0 w 191"/>
                <a:gd name="T5" fmla="*/ 0 h 109"/>
                <a:gd name="T6" fmla="*/ 0 w 191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09">
                  <a:moveTo>
                    <a:pt x="0" y="109"/>
                  </a:moveTo>
                  <a:lnTo>
                    <a:pt x="191" y="55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 33">
              <a:extLst>
                <a:ext uri="{FF2B5EF4-FFF2-40B4-BE49-F238E27FC236}">
                  <a16:creationId xmlns:a16="http://schemas.microsoft.com/office/drawing/2014/main" id="{23AC16F8-CD6A-4AA6-AD65-4D7020811686}"/>
                </a:ext>
              </a:extLst>
            </p:cNvPr>
            <p:cNvSpPr/>
            <p:nvPr/>
          </p:nvSpPr>
          <p:spPr bwMode="auto">
            <a:xfrm>
              <a:off x="6254751" y="3905251"/>
              <a:ext cx="57150" cy="923925"/>
            </a:xfrm>
            <a:custGeom>
              <a:avLst/>
              <a:gdLst>
                <a:gd name="T0" fmla="*/ 2 w 4"/>
                <a:gd name="T1" fmla="*/ 64 h 64"/>
                <a:gd name="T2" fmla="*/ 0 w 4"/>
                <a:gd name="T3" fmla="*/ 62 h 64"/>
                <a:gd name="T4" fmla="*/ 0 w 4"/>
                <a:gd name="T5" fmla="*/ 2 h 64"/>
                <a:gd name="T6" fmla="*/ 2 w 4"/>
                <a:gd name="T7" fmla="*/ 0 h 64"/>
                <a:gd name="T8" fmla="*/ 4 w 4"/>
                <a:gd name="T9" fmla="*/ 2 h 64"/>
                <a:gd name="T10" fmla="*/ 4 w 4"/>
                <a:gd name="T11" fmla="*/ 62 h 64"/>
                <a:gd name="T12" fmla="*/ 2 w 4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34">
              <a:extLst>
                <a:ext uri="{FF2B5EF4-FFF2-40B4-BE49-F238E27FC236}">
                  <a16:creationId xmlns:a16="http://schemas.microsoft.com/office/drawing/2014/main" id="{65F56044-299F-4158-B33A-ABBF1ABC8A23}"/>
                </a:ext>
              </a:extLst>
            </p:cNvPr>
            <p:cNvSpPr/>
            <p:nvPr/>
          </p:nvSpPr>
          <p:spPr bwMode="auto">
            <a:xfrm>
              <a:off x="6196013" y="3673476"/>
              <a:ext cx="174625" cy="317500"/>
            </a:xfrm>
            <a:custGeom>
              <a:avLst/>
              <a:gdLst>
                <a:gd name="T0" fmla="*/ 110 w 110"/>
                <a:gd name="T1" fmla="*/ 200 h 200"/>
                <a:gd name="T2" fmla="*/ 55 w 110"/>
                <a:gd name="T3" fmla="*/ 0 h 200"/>
                <a:gd name="T4" fmla="*/ 0 w 110"/>
                <a:gd name="T5" fmla="*/ 200 h 200"/>
                <a:gd name="T6" fmla="*/ 110 w 110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200">
                  <a:moveTo>
                    <a:pt x="110" y="200"/>
                  </a:moveTo>
                  <a:lnTo>
                    <a:pt x="55" y="0"/>
                  </a:lnTo>
                  <a:lnTo>
                    <a:pt x="0" y="200"/>
                  </a:lnTo>
                  <a:lnTo>
                    <a:pt x="110" y="20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 35">
              <a:extLst>
                <a:ext uri="{FF2B5EF4-FFF2-40B4-BE49-F238E27FC236}">
                  <a16:creationId xmlns:a16="http://schemas.microsoft.com/office/drawing/2014/main" id="{FE93A316-73CD-46B3-BF1C-B28E1AD963F9}"/>
                </a:ext>
              </a:extLst>
            </p:cNvPr>
            <p:cNvSpPr/>
            <p:nvPr/>
          </p:nvSpPr>
          <p:spPr bwMode="auto">
            <a:xfrm>
              <a:off x="7062788" y="3095626"/>
              <a:ext cx="923925" cy="58738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 36">
              <a:extLst>
                <a:ext uri="{FF2B5EF4-FFF2-40B4-BE49-F238E27FC236}">
                  <a16:creationId xmlns:a16="http://schemas.microsoft.com/office/drawing/2014/main" id="{6A79F709-335A-4638-908A-760DC4B453A0}"/>
                </a:ext>
              </a:extLst>
            </p:cNvPr>
            <p:cNvSpPr/>
            <p:nvPr/>
          </p:nvSpPr>
          <p:spPr bwMode="auto">
            <a:xfrm>
              <a:off x="6832601" y="3052763"/>
              <a:ext cx="317500" cy="158750"/>
            </a:xfrm>
            <a:custGeom>
              <a:avLst/>
              <a:gdLst>
                <a:gd name="T0" fmla="*/ 200 w 200"/>
                <a:gd name="T1" fmla="*/ 0 h 100"/>
                <a:gd name="T2" fmla="*/ 0 w 200"/>
                <a:gd name="T3" fmla="*/ 55 h 100"/>
                <a:gd name="T4" fmla="*/ 200 w 200"/>
                <a:gd name="T5" fmla="*/ 100 h 100"/>
                <a:gd name="T6" fmla="*/ 200 w 20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100">
                  <a:moveTo>
                    <a:pt x="200" y="0"/>
                  </a:moveTo>
                  <a:lnTo>
                    <a:pt x="0" y="55"/>
                  </a:lnTo>
                  <a:lnTo>
                    <a:pt x="200" y="1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 37">
              <a:extLst>
                <a:ext uri="{FF2B5EF4-FFF2-40B4-BE49-F238E27FC236}">
                  <a16:creationId xmlns:a16="http://schemas.microsoft.com/office/drawing/2014/main" id="{49581F20-4623-4016-8C73-BCC5B3D36E6D}"/>
                </a:ext>
              </a:extLst>
            </p:cNvPr>
            <p:cNvSpPr/>
            <p:nvPr/>
          </p:nvSpPr>
          <p:spPr bwMode="auto">
            <a:xfrm>
              <a:off x="6254751" y="1420813"/>
              <a:ext cx="57150" cy="939800"/>
            </a:xfrm>
            <a:custGeom>
              <a:avLst/>
              <a:gdLst>
                <a:gd name="T0" fmla="*/ 2 w 4"/>
                <a:gd name="T1" fmla="*/ 65 h 65"/>
                <a:gd name="T2" fmla="*/ 0 w 4"/>
                <a:gd name="T3" fmla="*/ 63 h 65"/>
                <a:gd name="T4" fmla="*/ 0 w 4"/>
                <a:gd name="T5" fmla="*/ 2 h 65"/>
                <a:gd name="T6" fmla="*/ 2 w 4"/>
                <a:gd name="T7" fmla="*/ 0 h 65"/>
                <a:gd name="T8" fmla="*/ 4 w 4"/>
                <a:gd name="T9" fmla="*/ 2 h 65"/>
                <a:gd name="T10" fmla="*/ 4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1" y="65"/>
                    <a:pt x="0" y="64"/>
                    <a:pt x="0" y="6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4"/>
                    <a:pt x="3" y="65"/>
                    <a:pt x="2" y="6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 38">
              <a:extLst>
                <a:ext uri="{FF2B5EF4-FFF2-40B4-BE49-F238E27FC236}">
                  <a16:creationId xmlns:a16="http://schemas.microsoft.com/office/drawing/2014/main" id="{F3D12FEE-7322-4EAA-9ED5-A03622E57BC4}"/>
                </a:ext>
              </a:extLst>
            </p:cNvPr>
            <p:cNvSpPr/>
            <p:nvPr/>
          </p:nvSpPr>
          <p:spPr bwMode="auto">
            <a:xfrm>
              <a:off x="6211888" y="2273301"/>
              <a:ext cx="158750" cy="303213"/>
            </a:xfrm>
            <a:custGeom>
              <a:avLst/>
              <a:gdLst>
                <a:gd name="T0" fmla="*/ 0 w 100"/>
                <a:gd name="T1" fmla="*/ 0 h 191"/>
                <a:gd name="T2" fmla="*/ 54 w 100"/>
                <a:gd name="T3" fmla="*/ 191 h 191"/>
                <a:gd name="T4" fmla="*/ 100 w 100"/>
                <a:gd name="T5" fmla="*/ 0 h 191"/>
                <a:gd name="T6" fmla="*/ 0 w 100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91">
                  <a:moveTo>
                    <a:pt x="0" y="0"/>
                  </a:moveTo>
                  <a:lnTo>
                    <a:pt x="54" y="191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39">
              <a:extLst>
                <a:ext uri="{FF2B5EF4-FFF2-40B4-BE49-F238E27FC236}">
                  <a16:creationId xmlns:a16="http://schemas.microsoft.com/office/drawing/2014/main" id="{F28A369B-3C4C-48A6-B5B2-7600358F60ED}"/>
                </a:ext>
              </a:extLst>
            </p:cNvPr>
            <p:cNvSpPr/>
            <p:nvPr/>
          </p:nvSpPr>
          <p:spPr bwMode="auto">
            <a:xfrm>
              <a:off x="6240463" y="2474913"/>
              <a:ext cx="388938" cy="650875"/>
            </a:xfrm>
            <a:custGeom>
              <a:avLst/>
              <a:gdLst>
                <a:gd name="T0" fmla="*/ 2 w 27"/>
                <a:gd name="T1" fmla="*/ 45 h 45"/>
                <a:gd name="T2" fmla="*/ 0 w 27"/>
                <a:gd name="T3" fmla="*/ 43 h 45"/>
                <a:gd name="T4" fmla="*/ 2 w 27"/>
                <a:gd name="T5" fmla="*/ 41 h 45"/>
                <a:gd name="T6" fmla="*/ 23 w 27"/>
                <a:gd name="T7" fmla="*/ 20 h 45"/>
                <a:gd name="T8" fmla="*/ 15 w 27"/>
                <a:gd name="T9" fmla="*/ 4 h 45"/>
                <a:gd name="T10" fmla="*/ 15 w 27"/>
                <a:gd name="T11" fmla="*/ 1 h 45"/>
                <a:gd name="T12" fmla="*/ 18 w 27"/>
                <a:gd name="T13" fmla="*/ 1 h 45"/>
                <a:gd name="T14" fmla="*/ 27 w 27"/>
                <a:gd name="T15" fmla="*/ 20 h 45"/>
                <a:gd name="T16" fmla="*/ 2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0" y="41"/>
                    <a:pt x="1" y="41"/>
                    <a:pt x="2" y="41"/>
                  </a:cubicBezTo>
                  <a:cubicBezTo>
                    <a:pt x="13" y="41"/>
                    <a:pt x="23" y="31"/>
                    <a:pt x="23" y="20"/>
                  </a:cubicBezTo>
                  <a:cubicBezTo>
                    <a:pt x="23" y="14"/>
                    <a:pt x="20" y="8"/>
                    <a:pt x="15" y="4"/>
                  </a:cubicBezTo>
                  <a:cubicBezTo>
                    <a:pt x="14" y="3"/>
                    <a:pt x="14" y="2"/>
                    <a:pt x="15" y="1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23" y="5"/>
                    <a:pt x="27" y="12"/>
                    <a:pt x="27" y="20"/>
                  </a:cubicBezTo>
                  <a:cubicBezTo>
                    <a:pt x="27" y="33"/>
                    <a:pt x="16" y="45"/>
                    <a:pt x="2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 40">
              <a:extLst>
                <a:ext uri="{FF2B5EF4-FFF2-40B4-BE49-F238E27FC236}">
                  <a16:creationId xmlns:a16="http://schemas.microsoft.com/office/drawing/2014/main" id="{14A2AD6B-CAA6-4A89-BDDF-D39B9E3ABC79}"/>
                </a:ext>
              </a:extLst>
            </p:cNvPr>
            <p:cNvSpPr/>
            <p:nvPr/>
          </p:nvSpPr>
          <p:spPr bwMode="auto">
            <a:xfrm>
              <a:off x="6211888" y="3154363"/>
              <a:ext cx="388938" cy="374650"/>
            </a:xfrm>
            <a:custGeom>
              <a:avLst/>
              <a:gdLst>
                <a:gd name="T0" fmla="*/ 24 w 27"/>
                <a:gd name="T1" fmla="*/ 26 h 26"/>
                <a:gd name="T2" fmla="*/ 23 w 27"/>
                <a:gd name="T3" fmla="*/ 26 h 26"/>
                <a:gd name="T4" fmla="*/ 22 w 27"/>
                <a:gd name="T5" fmla="*/ 23 h 26"/>
                <a:gd name="T6" fmla="*/ 21 w 27"/>
                <a:gd name="T7" fmla="*/ 12 h 26"/>
                <a:gd name="T8" fmla="*/ 13 w 27"/>
                <a:gd name="T9" fmla="*/ 5 h 26"/>
                <a:gd name="T10" fmla="*/ 3 w 27"/>
                <a:gd name="T11" fmla="*/ 6 h 26"/>
                <a:gd name="T12" fmla="*/ 0 w 27"/>
                <a:gd name="T13" fmla="*/ 5 h 26"/>
                <a:gd name="T14" fmla="*/ 1 w 27"/>
                <a:gd name="T15" fmla="*/ 3 h 26"/>
                <a:gd name="T16" fmla="*/ 14 w 27"/>
                <a:gd name="T17" fmla="*/ 1 h 26"/>
                <a:gd name="T18" fmla="*/ 25 w 27"/>
                <a:gd name="T19" fmla="*/ 10 h 26"/>
                <a:gd name="T20" fmla="*/ 25 w 27"/>
                <a:gd name="T21" fmla="*/ 25 h 26"/>
                <a:gd name="T22" fmla="*/ 24 w 2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6">
                  <a:moveTo>
                    <a:pt x="24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1" y="24"/>
                    <a:pt x="22" y="23"/>
                  </a:cubicBezTo>
                  <a:cubicBezTo>
                    <a:pt x="23" y="19"/>
                    <a:pt x="23" y="15"/>
                    <a:pt x="21" y="12"/>
                  </a:cubicBezTo>
                  <a:cubicBezTo>
                    <a:pt x="20" y="9"/>
                    <a:pt x="17" y="6"/>
                    <a:pt x="13" y="5"/>
                  </a:cubicBezTo>
                  <a:cubicBezTo>
                    <a:pt x="10" y="4"/>
                    <a:pt x="6" y="4"/>
                    <a:pt x="3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5" y="0"/>
                    <a:pt x="10" y="0"/>
                    <a:pt x="14" y="1"/>
                  </a:cubicBezTo>
                  <a:cubicBezTo>
                    <a:pt x="19" y="3"/>
                    <a:pt x="23" y="6"/>
                    <a:pt x="25" y="10"/>
                  </a:cubicBezTo>
                  <a:cubicBezTo>
                    <a:pt x="27" y="14"/>
                    <a:pt x="27" y="20"/>
                    <a:pt x="25" y="25"/>
                  </a:cubicBezTo>
                  <a:cubicBezTo>
                    <a:pt x="25" y="25"/>
                    <a:pt x="24" y="26"/>
                    <a:pt x="24" y="2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 41">
              <a:extLst>
                <a:ext uri="{FF2B5EF4-FFF2-40B4-BE49-F238E27FC236}">
                  <a16:creationId xmlns:a16="http://schemas.microsoft.com/office/drawing/2014/main" id="{C357661E-7306-4765-869E-F24D6A2F48A0}"/>
                </a:ext>
              </a:extLst>
            </p:cNvPr>
            <p:cNvSpPr/>
            <p:nvPr/>
          </p:nvSpPr>
          <p:spPr bwMode="auto">
            <a:xfrm>
              <a:off x="6226176" y="2822576"/>
              <a:ext cx="519113" cy="346075"/>
            </a:xfrm>
            <a:custGeom>
              <a:avLst/>
              <a:gdLst>
                <a:gd name="T0" fmla="*/ 15 w 36"/>
                <a:gd name="T1" fmla="*/ 24 h 24"/>
                <a:gd name="T2" fmla="*/ 0 w 36"/>
                <a:gd name="T3" fmla="*/ 18 h 24"/>
                <a:gd name="T4" fmla="*/ 0 w 36"/>
                <a:gd name="T5" fmla="*/ 15 h 24"/>
                <a:gd name="T6" fmla="*/ 3 w 36"/>
                <a:gd name="T7" fmla="*/ 15 h 24"/>
                <a:gd name="T8" fmla="*/ 27 w 36"/>
                <a:gd name="T9" fmla="*/ 15 h 24"/>
                <a:gd name="T10" fmla="*/ 32 w 36"/>
                <a:gd name="T11" fmla="*/ 2 h 24"/>
                <a:gd name="T12" fmla="*/ 34 w 36"/>
                <a:gd name="T13" fmla="*/ 0 h 24"/>
                <a:gd name="T14" fmla="*/ 36 w 36"/>
                <a:gd name="T15" fmla="*/ 2 h 24"/>
                <a:gd name="T16" fmla="*/ 30 w 36"/>
                <a:gd name="T17" fmla="*/ 18 h 24"/>
                <a:gd name="T18" fmla="*/ 15 w 3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4">
                  <a:moveTo>
                    <a:pt x="15" y="24"/>
                  </a:moveTo>
                  <a:cubicBezTo>
                    <a:pt x="10" y="24"/>
                    <a:pt x="4" y="22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10" y="22"/>
                    <a:pt x="20" y="22"/>
                    <a:pt x="27" y="15"/>
                  </a:cubicBezTo>
                  <a:cubicBezTo>
                    <a:pt x="30" y="12"/>
                    <a:pt x="32" y="7"/>
                    <a:pt x="32" y="2"/>
                  </a:cubicBezTo>
                  <a:cubicBezTo>
                    <a:pt x="32" y="1"/>
                    <a:pt x="32" y="0"/>
                    <a:pt x="34" y="0"/>
                  </a:cubicBezTo>
                  <a:cubicBezTo>
                    <a:pt x="35" y="0"/>
                    <a:pt x="36" y="0"/>
                    <a:pt x="36" y="2"/>
                  </a:cubicBezTo>
                  <a:cubicBezTo>
                    <a:pt x="36" y="8"/>
                    <a:pt x="34" y="14"/>
                    <a:pt x="30" y="18"/>
                  </a:cubicBezTo>
                  <a:cubicBezTo>
                    <a:pt x="26" y="22"/>
                    <a:pt x="20" y="24"/>
                    <a:pt x="15" y="2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2">
              <a:extLst>
                <a:ext uri="{FF2B5EF4-FFF2-40B4-BE49-F238E27FC236}">
                  <a16:creationId xmlns:a16="http://schemas.microsoft.com/office/drawing/2014/main" id="{4427E9BD-0C8C-4326-BB06-B6A6DBB20DD1}"/>
                </a:ext>
              </a:extLst>
            </p:cNvPr>
            <p:cNvSpPr/>
            <p:nvPr/>
          </p:nvSpPr>
          <p:spPr bwMode="auto">
            <a:xfrm>
              <a:off x="5922963" y="2474913"/>
              <a:ext cx="388938" cy="650875"/>
            </a:xfrm>
            <a:custGeom>
              <a:avLst/>
              <a:gdLst>
                <a:gd name="T0" fmla="*/ 25 w 27"/>
                <a:gd name="T1" fmla="*/ 45 h 45"/>
                <a:gd name="T2" fmla="*/ 0 w 27"/>
                <a:gd name="T3" fmla="*/ 20 h 45"/>
                <a:gd name="T4" fmla="*/ 9 w 27"/>
                <a:gd name="T5" fmla="*/ 1 h 45"/>
                <a:gd name="T6" fmla="*/ 12 w 27"/>
                <a:gd name="T7" fmla="*/ 1 h 45"/>
                <a:gd name="T8" fmla="*/ 12 w 27"/>
                <a:gd name="T9" fmla="*/ 4 h 45"/>
                <a:gd name="T10" fmla="*/ 4 w 27"/>
                <a:gd name="T11" fmla="*/ 20 h 45"/>
                <a:gd name="T12" fmla="*/ 25 w 27"/>
                <a:gd name="T13" fmla="*/ 41 h 45"/>
                <a:gd name="T14" fmla="*/ 27 w 27"/>
                <a:gd name="T15" fmla="*/ 43 h 45"/>
                <a:gd name="T16" fmla="*/ 25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5" y="45"/>
                  </a:moveTo>
                  <a:cubicBezTo>
                    <a:pt x="11" y="45"/>
                    <a:pt x="0" y="33"/>
                    <a:pt x="0" y="20"/>
                  </a:cubicBezTo>
                  <a:cubicBezTo>
                    <a:pt x="0" y="12"/>
                    <a:pt x="4" y="5"/>
                    <a:pt x="9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2" y="4"/>
                  </a:cubicBezTo>
                  <a:cubicBezTo>
                    <a:pt x="7" y="8"/>
                    <a:pt x="4" y="14"/>
                    <a:pt x="4" y="20"/>
                  </a:cubicBezTo>
                  <a:cubicBezTo>
                    <a:pt x="4" y="31"/>
                    <a:pt x="14" y="41"/>
                    <a:pt x="25" y="41"/>
                  </a:cubicBezTo>
                  <a:cubicBezTo>
                    <a:pt x="26" y="41"/>
                    <a:pt x="27" y="41"/>
                    <a:pt x="27" y="43"/>
                  </a:cubicBezTo>
                  <a:cubicBezTo>
                    <a:pt x="27" y="44"/>
                    <a:pt x="26" y="45"/>
                    <a:pt x="25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 43">
              <a:extLst>
                <a:ext uri="{FF2B5EF4-FFF2-40B4-BE49-F238E27FC236}">
                  <a16:creationId xmlns:a16="http://schemas.microsoft.com/office/drawing/2014/main" id="{4F665ED5-EB82-4FB6-9A64-58D8A341D805}"/>
                </a:ext>
              </a:extLst>
            </p:cNvPr>
            <p:cNvSpPr/>
            <p:nvPr/>
          </p:nvSpPr>
          <p:spPr bwMode="auto">
            <a:xfrm>
              <a:off x="5951538" y="3154363"/>
              <a:ext cx="388938" cy="374650"/>
            </a:xfrm>
            <a:custGeom>
              <a:avLst/>
              <a:gdLst>
                <a:gd name="T0" fmla="*/ 3 w 27"/>
                <a:gd name="T1" fmla="*/ 26 h 26"/>
                <a:gd name="T2" fmla="*/ 2 w 27"/>
                <a:gd name="T3" fmla="*/ 25 h 26"/>
                <a:gd name="T4" fmla="*/ 2 w 27"/>
                <a:gd name="T5" fmla="*/ 10 h 26"/>
                <a:gd name="T6" fmla="*/ 13 w 27"/>
                <a:gd name="T7" fmla="*/ 1 h 26"/>
                <a:gd name="T8" fmla="*/ 26 w 27"/>
                <a:gd name="T9" fmla="*/ 3 h 26"/>
                <a:gd name="T10" fmla="*/ 27 w 27"/>
                <a:gd name="T11" fmla="*/ 5 h 26"/>
                <a:gd name="T12" fmla="*/ 24 w 27"/>
                <a:gd name="T13" fmla="*/ 6 h 26"/>
                <a:gd name="T14" fmla="*/ 14 w 27"/>
                <a:gd name="T15" fmla="*/ 5 h 26"/>
                <a:gd name="T16" fmla="*/ 6 w 27"/>
                <a:gd name="T17" fmla="*/ 12 h 26"/>
                <a:gd name="T18" fmla="*/ 5 w 27"/>
                <a:gd name="T19" fmla="*/ 23 h 26"/>
                <a:gd name="T20" fmla="*/ 4 w 27"/>
                <a:gd name="T21" fmla="*/ 26 h 26"/>
                <a:gd name="T22" fmla="*/ 3 w 2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6">
                  <a:moveTo>
                    <a:pt x="3" y="26"/>
                  </a:moveTo>
                  <a:cubicBezTo>
                    <a:pt x="3" y="26"/>
                    <a:pt x="2" y="25"/>
                    <a:pt x="2" y="25"/>
                  </a:cubicBezTo>
                  <a:cubicBezTo>
                    <a:pt x="0" y="20"/>
                    <a:pt x="0" y="14"/>
                    <a:pt x="2" y="10"/>
                  </a:cubicBezTo>
                  <a:cubicBezTo>
                    <a:pt x="4" y="6"/>
                    <a:pt x="8" y="3"/>
                    <a:pt x="13" y="1"/>
                  </a:cubicBezTo>
                  <a:cubicBezTo>
                    <a:pt x="17" y="0"/>
                    <a:pt x="22" y="0"/>
                    <a:pt x="26" y="3"/>
                  </a:cubicBezTo>
                  <a:cubicBezTo>
                    <a:pt x="27" y="3"/>
                    <a:pt x="27" y="4"/>
                    <a:pt x="27" y="5"/>
                  </a:cubicBezTo>
                  <a:cubicBezTo>
                    <a:pt x="26" y="6"/>
                    <a:pt x="25" y="7"/>
                    <a:pt x="24" y="6"/>
                  </a:cubicBezTo>
                  <a:cubicBezTo>
                    <a:pt x="21" y="4"/>
                    <a:pt x="17" y="4"/>
                    <a:pt x="14" y="5"/>
                  </a:cubicBezTo>
                  <a:cubicBezTo>
                    <a:pt x="10" y="6"/>
                    <a:pt x="7" y="9"/>
                    <a:pt x="6" y="12"/>
                  </a:cubicBezTo>
                  <a:cubicBezTo>
                    <a:pt x="4" y="15"/>
                    <a:pt x="4" y="19"/>
                    <a:pt x="5" y="23"/>
                  </a:cubicBezTo>
                  <a:cubicBezTo>
                    <a:pt x="6" y="24"/>
                    <a:pt x="5" y="25"/>
                    <a:pt x="4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 44">
              <a:extLst>
                <a:ext uri="{FF2B5EF4-FFF2-40B4-BE49-F238E27FC236}">
                  <a16:creationId xmlns:a16="http://schemas.microsoft.com/office/drawing/2014/main" id="{547AB26D-B87B-4D2A-9713-CAC5667EE904}"/>
                </a:ext>
              </a:extLst>
            </p:cNvPr>
            <p:cNvSpPr/>
            <p:nvPr/>
          </p:nvSpPr>
          <p:spPr bwMode="auto">
            <a:xfrm>
              <a:off x="5807076" y="2822576"/>
              <a:ext cx="519113" cy="346075"/>
            </a:xfrm>
            <a:custGeom>
              <a:avLst/>
              <a:gdLst>
                <a:gd name="T0" fmla="*/ 21 w 36"/>
                <a:gd name="T1" fmla="*/ 24 h 24"/>
                <a:gd name="T2" fmla="*/ 6 w 36"/>
                <a:gd name="T3" fmla="*/ 18 h 24"/>
                <a:gd name="T4" fmla="*/ 0 w 36"/>
                <a:gd name="T5" fmla="*/ 2 h 24"/>
                <a:gd name="T6" fmla="*/ 2 w 36"/>
                <a:gd name="T7" fmla="*/ 0 h 24"/>
                <a:gd name="T8" fmla="*/ 4 w 36"/>
                <a:gd name="T9" fmla="*/ 2 h 24"/>
                <a:gd name="T10" fmla="*/ 9 w 36"/>
                <a:gd name="T11" fmla="*/ 15 h 24"/>
                <a:gd name="T12" fmla="*/ 33 w 36"/>
                <a:gd name="T13" fmla="*/ 15 h 24"/>
                <a:gd name="T14" fmla="*/ 36 w 36"/>
                <a:gd name="T15" fmla="*/ 15 h 24"/>
                <a:gd name="T16" fmla="*/ 36 w 36"/>
                <a:gd name="T17" fmla="*/ 18 h 24"/>
                <a:gd name="T18" fmla="*/ 21 w 3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4">
                  <a:moveTo>
                    <a:pt x="21" y="24"/>
                  </a:moveTo>
                  <a:cubicBezTo>
                    <a:pt x="16" y="24"/>
                    <a:pt x="10" y="22"/>
                    <a:pt x="6" y="18"/>
                  </a:cubicBezTo>
                  <a:cubicBezTo>
                    <a:pt x="2" y="14"/>
                    <a:pt x="0" y="8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7"/>
                    <a:pt x="6" y="12"/>
                    <a:pt x="9" y="15"/>
                  </a:cubicBezTo>
                  <a:cubicBezTo>
                    <a:pt x="16" y="22"/>
                    <a:pt x="26" y="22"/>
                    <a:pt x="33" y="15"/>
                  </a:cubicBezTo>
                  <a:cubicBezTo>
                    <a:pt x="34" y="14"/>
                    <a:pt x="35" y="14"/>
                    <a:pt x="36" y="15"/>
                  </a:cubicBezTo>
                  <a:cubicBezTo>
                    <a:pt x="36" y="16"/>
                    <a:pt x="36" y="17"/>
                    <a:pt x="36" y="18"/>
                  </a:cubicBezTo>
                  <a:cubicBezTo>
                    <a:pt x="32" y="22"/>
                    <a:pt x="26" y="24"/>
                    <a:pt x="21" y="2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DAC9AE1-B6EB-4EE2-ACB4-F7F0CF38742F}"/>
                </a:ext>
              </a:extLst>
            </p:cNvPr>
            <p:cNvSpPr/>
            <p:nvPr/>
          </p:nvSpPr>
          <p:spPr bwMode="auto">
            <a:xfrm>
              <a:off x="6081713" y="2936876"/>
              <a:ext cx="403225" cy="404813"/>
            </a:xfrm>
            <a:prstGeom prst="ellipse">
              <a:avLst/>
            </a:pr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A60210B-7705-43CD-AB4E-B3A8BE89BD53}"/>
                </a:ext>
              </a:extLst>
            </p:cNvPr>
            <p:cNvSpPr/>
            <p:nvPr/>
          </p:nvSpPr>
          <p:spPr bwMode="auto">
            <a:xfrm>
              <a:off x="6167438" y="3284538"/>
              <a:ext cx="231775" cy="230188"/>
            </a:xfrm>
            <a:prstGeom prst="ellipse">
              <a:avLst/>
            </a:pr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96D9005-FEAC-4D49-A81A-CCC831EAF0B2}"/>
                </a:ext>
              </a:extLst>
            </p:cNvPr>
            <p:cNvSpPr/>
            <p:nvPr/>
          </p:nvSpPr>
          <p:spPr bwMode="auto">
            <a:xfrm>
              <a:off x="6167438" y="2981326"/>
              <a:ext cx="231775" cy="230188"/>
            </a:xfrm>
            <a:prstGeom prst="ellipse">
              <a:avLst/>
            </a:prstGeom>
            <a:solidFill>
              <a:srgbClr val="128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 build="p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5004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50063;#349920;#26210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6779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8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6216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701</Words>
  <Application>Microsoft Office PowerPoint</Application>
  <PresentationFormat>宽屏</PresentationFormat>
  <Paragraphs>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印品黑体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161</cp:revision>
  <dcterms:created xsi:type="dcterms:W3CDTF">2019-06-28T03:13:00Z</dcterms:created>
  <dcterms:modified xsi:type="dcterms:W3CDTF">2024-03-13T14:31:50Z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